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3.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87" r:id="rId1"/>
    <p:sldMasterId id="2147483688" r:id="rId2"/>
    <p:sldMasterId id="2147483689" r:id="rId3"/>
    <p:sldMasterId id="2147483690" r:id="rId4"/>
  </p:sldMasterIdLst>
  <p:notesMasterIdLst>
    <p:notesMasterId r:id="rId24"/>
  </p:notesMasterIdLst>
  <p:sldIdLst>
    <p:sldId id="274" r:id="rId5"/>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3077" autoAdjust="0"/>
  </p:normalViewPr>
  <p:slideViewPr>
    <p:cSldViewPr snapToGrid="0">
      <p:cViewPr varScale="1">
        <p:scale>
          <a:sx n="73" d="100"/>
          <a:sy n="73" d="100"/>
        </p:scale>
        <p:origin x="1296" y="5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slideMaster" Target="slideMasters/slideMaster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Shape 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2441934219"/>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2"/>
        <p:cNvGrpSpPr/>
        <p:nvPr/>
      </p:nvGrpSpPr>
      <p:grpSpPr>
        <a:xfrm>
          <a:off x="0" y="0"/>
          <a:ext cx="0" cy="0"/>
          <a:chOff x="0" y="0"/>
          <a:chExt cx="0" cy="0"/>
        </a:xfrm>
      </p:grpSpPr>
      <p:sp>
        <p:nvSpPr>
          <p:cNvPr id="5383" name="Shape 53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384" name="Shape 538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dirty="0" smtClean="0"/>
              <a:t>Hi everyone, we</a:t>
            </a:r>
            <a:r>
              <a:rPr lang="en-US" baseline="0" dirty="0" smtClean="0"/>
              <a:t> are going to present  you our Love of Lego project, in which we have tried to understand which extrinsic factors motivates employees </a:t>
            </a:r>
          </a:p>
          <a:p>
            <a:pPr marL="0" lvl="0" indent="0">
              <a:spcBef>
                <a:spcPts val="0"/>
              </a:spcBef>
              <a:spcAft>
                <a:spcPts val="0"/>
              </a:spcAft>
              <a:buNone/>
            </a:pPr>
            <a:r>
              <a:rPr lang="en-US" baseline="0" dirty="0" smtClean="0"/>
              <a:t>To work more productively or the opposite. The research is based on data collected by experimental survey. Our experiment’s participants have assembled </a:t>
            </a:r>
          </a:p>
          <a:p>
            <a:pPr marL="0" lvl="0" indent="0">
              <a:spcBef>
                <a:spcPts val="0"/>
              </a:spcBef>
              <a:spcAft>
                <a:spcPts val="0"/>
              </a:spcAft>
              <a:buNone/>
            </a:pPr>
            <a:r>
              <a:rPr lang="en-US" baseline="0" dirty="0" err="1" smtClean="0"/>
              <a:t>lego</a:t>
            </a:r>
            <a:r>
              <a:rPr lang="en-US" baseline="0" dirty="0" smtClean="0"/>
              <a:t> models in two different situations</a:t>
            </a:r>
            <a:endParaRPr dirty="0"/>
          </a:p>
        </p:txBody>
      </p:sp>
    </p:spTree>
    <p:extLst>
      <p:ext uri="{BB962C8B-B14F-4D97-AF65-F5344CB8AC3E}">
        <p14:creationId xmlns:p14="http://schemas.microsoft.com/office/powerpoint/2010/main" val="14755878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17"/>
        <p:cNvGrpSpPr/>
        <p:nvPr/>
      </p:nvGrpSpPr>
      <p:grpSpPr>
        <a:xfrm>
          <a:off x="0" y="0"/>
          <a:ext cx="0" cy="0"/>
          <a:chOff x="0" y="0"/>
          <a:chExt cx="0" cy="0"/>
        </a:xfrm>
      </p:grpSpPr>
      <p:sp>
        <p:nvSpPr>
          <p:cNvPr id="5418" name="Shape 541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419" name="Shape 5419"/>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1100"/>
              <a:buFont typeface="Arial"/>
              <a:buNone/>
            </a:pPr>
            <a:r>
              <a:rPr lang="en" sz="1200">
                <a:latin typeface="Calibri"/>
                <a:ea typeface="Calibri"/>
                <a:cs typeface="Calibri"/>
                <a:sym typeface="Calibri"/>
              </a:rPr>
              <a:t>motivation increases while using the first method of our experiment, so as Dan Ariel's team discovered in our experimants also motivation increases when we keep the legos assembled. </a:t>
            </a:r>
            <a:endParaRPr sz="1200">
              <a:latin typeface="Calibri"/>
              <a:ea typeface="Calibri"/>
              <a:cs typeface="Calibri"/>
              <a:sym typeface="Calibri"/>
            </a:endParaRPr>
          </a:p>
          <a:p>
            <a:pPr marL="0" marR="0" lvl="0" indent="0" algn="l" rtl="0">
              <a:spcBef>
                <a:spcPts val="0"/>
              </a:spcBef>
              <a:spcAft>
                <a:spcPts val="0"/>
              </a:spcAft>
              <a:buClr>
                <a:schemeClr val="dk1"/>
              </a:buClr>
              <a:buSzPts val="1100"/>
              <a:buFont typeface="Arial"/>
              <a:buNone/>
            </a:pPr>
            <a:r>
              <a:rPr lang="en" sz="1200">
                <a:latin typeface="Calibri"/>
                <a:ea typeface="Calibri"/>
                <a:cs typeface="Calibri"/>
                <a:sym typeface="Calibri"/>
              </a:rPr>
              <a:t>however the difference is not too essential</a:t>
            </a:r>
            <a:endParaRPr sz="1200">
              <a:latin typeface="Calibri"/>
              <a:ea typeface="Calibri"/>
              <a:cs typeface="Calibri"/>
              <a:sym typeface="Calibri"/>
            </a:endParaRPr>
          </a:p>
          <a:p>
            <a:pPr marL="0" marR="0" lvl="0" indent="0" algn="l" rtl="0">
              <a:spcBef>
                <a:spcPts val="0"/>
              </a:spcBef>
              <a:spcAft>
                <a:spcPts val="0"/>
              </a:spcAft>
              <a:buNone/>
            </a:pPr>
            <a:endParaRPr sz="1200">
              <a:latin typeface="Calibri"/>
              <a:ea typeface="Calibri"/>
              <a:cs typeface="Calibri"/>
              <a:sym typeface="Calibri"/>
            </a:endParaRPr>
          </a:p>
        </p:txBody>
      </p:sp>
      <p:sp>
        <p:nvSpPr>
          <p:cNvPr id="5420" name="Shape 5420"/>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 sz="1200" b="0" i="0" u="none" strike="noStrike" cap="none">
                <a:solidFill>
                  <a:srgbClr val="000000"/>
                </a:solidFill>
                <a:latin typeface="Calibri"/>
                <a:ea typeface="Calibri"/>
                <a:cs typeface="Calibri"/>
                <a:sym typeface="Calibri"/>
              </a:rPr>
              <a:t>10</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32603875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27"/>
        <p:cNvGrpSpPr/>
        <p:nvPr/>
      </p:nvGrpSpPr>
      <p:grpSpPr>
        <a:xfrm>
          <a:off x="0" y="0"/>
          <a:ext cx="0" cy="0"/>
          <a:chOff x="0" y="0"/>
          <a:chExt cx="0" cy="0"/>
        </a:xfrm>
      </p:grpSpPr>
      <p:sp>
        <p:nvSpPr>
          <p:cNvPr id="5428" name="Shape 542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29" name="Shape 542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2714772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2"/>
        <p:cNvGrpSpPr/>
        <p:nvPr/>
      </p:nvGrpSpPr>
      <p:grpSpPr>
        <a:xfrm>
          <a:off x="0" y="0"/>
          <a:ext cx="0" cy="0"/>
          <a:chOff x="0" y="0"/>
          <a:chExt cx="0" cy="0"/>
        </a:xfrm>
      </p:grpSpPr>
      <p:sp>
        <p:nvSpPr>
          <p:cNvPr id="5433" name="Shape 543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434" name="Shape 5434"/>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1200">
                <a:latin typeface="Calibri"/>
                <a:ea typeface="Calibri"/>
                <a:cs typeface="Calibri"/>
                <a:sym typeface="Calibri"/>
              </a:rPr>
              <a:t>So don’t do the job you don’t like)))</a:t>
            </a:r>
            <a:endParaRPr sz="1200">
              <a:latin typeface="Calibri"/>
              <a:ea typeface="Calibri"/>
              <a:cs typeface="Calibri"/>
              <a:sym typeface="Calibri"/>
            </a:endParaRPr>
          </a:p>
        </p:txBody>
      </p:sp>
      <p:sp>
        <p:nvSpPr>
          <p:cNvPr id="5435" name="Shape 5435"/>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 sz="1200" b="0" i="0" u="none" strike="noStrike" cap="none">
                <a:solidFill>
                  <a:srgbClr val="000000"/>
                </a:solidFill>
                <a:latin typeface="Calibri"/>
                <a:ea typeface="Calibri"/>
                <a:cs typeface="Calibri"/>
                <a:sym typeface="Calibri"/>
              </a:rPr>
              <a:t>12</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13860960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3"/>
        <p:cNvGrpSpPr/>
        <p:nvPr/>
      </p:nvGrpSpPr>
      <p:grpSpPr>
        <a:xfrm>
          <a:off x="0" y="0"/>
          <a:ext cx="0" cy="0"/>
          <a:chOff x="0" y="0"/>
          <a:chExt cx="0" cy="0"/>
        </a:xfrm>
      </p:grpSpPr>
      <p:sp>
        <p:nvSpPr>
          <p:cNvPr id="5444" name="Shape 544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45" name="Shape 544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1409226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8"/>
        <p:cNvGrpSpPr/>
        <p:nvPr/>
      </p:nvGrpSpPr>
      <p:grpSpPr>
        <a:xfrm>
          <a:off x="0" y="0"/>
          <a:ext cx="0" cy="0"/>
          <a:chOff x="0" y="0"/>
          <a:chExt cx="0" cy="0"/>
        </a:xfrm>
      </p:grpSpPr>
      <p:sp>
        <p:nvSpPr>
          <p:cNvPr id="5449" name="Shape 544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450" name="Shape 5450"/>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1100"/>
              <a:buFont typeface="Arial"/>
              <a:buNone/>
            </a:pPr>
            <a:r>
              <a:rPr lang="en" sz="1200">
                <a:latin typeface="Calibri"/>
                <a:ea typeface="Calibri"/>
                <a:cs typeface="Calibri"/>
                <a:sym typeface="Calibri"/>
              </a:rPr>
              <a:t>#we see the impact of main effects and interactions, </a:t>
            </a:r>
            <a:endParaRPr sz="1200">
              <a:latin typeface="Calibri"/>
              <a:ea typeface="Calibri"/>
              <a:cs typeface="Calibri"/>
              <a:sym typeface="Calibri"/>
            </a:endParaRPr>
          </a:p>
          <a:p>
            <a:pPr marL="0" marR="0" lvl="0" indent="0" algn="l" rtl="0">
              <a:spcBef>
                <a:spcPts val="0"/>
              </a:spcBef>
              <a:spcAft>
                <a:spcPts val="0"/>
              </a:spcAft>
              <a:buClr>
                <a:schemeClr val="dk1"/>
              </a:buClr>
              <a:buSzPts val="1100"/>
              <a:buFont typeface="Arial"/>
              <a:buNone/>
            </a:pPr>
            <a:r>
              <a:rPr lang="en" sz="1200">
                <a:latin typeface="Calibri"/>
                <a:ea typeface="Calibri"/>
                <a:cs typeface="Calibri"/>
                <a:sym typeface="Calibri"/>
              </a:rPr>
              <a:t>#gender and method interaction is 0, method and lovelego 2.3, our significant main effects are method: 7.9% and lovelego: 23.8%</a:t>
            </a:r>
            <a:endParaRPr sz="1200">
              <a:latin typeface="Calibri"/>
              <a:ea typeface="Calibri"/>
              <a:cs typeface="Calibri"/>
              <a:sym typeface="Calibri"/>
            </a:endParaRPr>
          </a:p>
          <a:p>
            <a:pPr marL="0" marR="0" lvl="0" indent="0" algn="l" rtl="0">
              <a:spcBef>
                <a:spcPts val="0"/>
              </a:spcBef>
              <a:spcAft>
                <a:spcPts val="0"/>
              </a:spcAft>
              <a:buClr>
                <a:schemeClr val="dk1"/>
              </a:buClr>
              <a:buSzPts val="1100"/>
              <a:buFont typeface="Arial"/>
              <a:buNone/>
            </a:pPr>
            <a:r>
              <a:rPr lang="en" sz="1200">
                <a:latin typeface="Calibri"/>
                <a:ea typeface="Calibri"/>
                <a:cs typeface="Calibri"/>
                <a:sym typeface="Calibri"/>
              </a:rPr>
              <a:t>#also residuals: 60%, that means 60% we will not be able to explain motivation by any of these variables.</a:t>
            </a:r>
            <a:endParaRPr sz="1200">
              <a:latin typeface="Calibri"/>
              <a:ea typeface="Calibri"/>
              <a:cs typeface="Calibri"/>
              <a:sym typeface="Calibri"/>
            </a:endParaRPr>
          </a:p>
          <a:p>
            <a:pPr marL="0" marR="0" lvl="0" indent="0" algn="l" rtl="0">
              <a:spcBef>
                <a:spcPts val="0"/>
              </a:spcBef>
              <a:spcAft>
                <a:spcPts val="0"/>
              </a:spcAft>
              <a:buNone/>
            </a:pPr>
            <a:endParaRPr sz="1200">
              <a:latin typeface="Calibri"/>
              <a:ea typeface="Calibri"/>
              <a:cs typeface="Calibri"/>
              <a:sym typeface="Calibri"/>
            </a:endParaRPr>
          </a:p>
        </p:txBody>
      </p:sp>
      <p:sp>
        <p:nvSpPr>
          <p:cNvPr id="5451" name="Shape 5451"/>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 sz="1200" b="0" i="0" u="none" strike="noStrike" cap="none">
                <a:solidFill>
                  <a:srgbClr val="000000"/>
                </a:solidFill>
                <a:latin typeface="Calibri"/>
                <a:ea typeface="Calibri"/>
                <a:cs typeface="Calibri"/>
                <a:sym typeface="Calibri"/>
              </a:rPr>
              <a:t>14</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42032747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56"/>
        <p:cNvGrpSpPr/>
        <p:nvPr/>
      </p:nvGrpSpPr>
      <p:grpSpPr>
        <a:xfrm>
          <a:off x="0" y="0"/>
          <a:ext cx="0" cy="0"/>
          <a:chOff x="0" y="0"/>
          <a:chExt cx="0" cy="0"/>
        </a:xfrm>
      </p:grpSpPr>
      <p:sp>
        <p:nvSpPr>
          <p:cNvPr id="5457" name="Shape 545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58" name="Shape 545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Clr>
                <a:schemeClr val="dk1"/>
              </a:buClr>
              <a:buSzPts val="1100"/>
              <a:buFont typeface="Arial"/>
              <a:buNone/>
            </a:pPr>
            <a:r>
              <a:rPr lang="en"/>
              <a:t>points should be near to the line, and it seems like that, but let's also check it by using shapiro test</a:t>
            </a:r>
            <a:endParaRPr/>
          </a:p>
          <a:p>
            <a:pPr marL="0" lvl="0" indent="0">
              <a:spcBef>
                <a:spcPts val="0"/>
              </a:spcBef>
              <a:spcAft>
                <a:spcPts val="0"/>
              </a:spcAft>
              <a:buClr>
                <a:schemeClr val="dk1"/>
              </a:buClr>
              <a:buSzPts val="1100"/>
              <a:buFont typeface="Arial"/>
              <a:buNone/>
            </a:pPr>
            <a:r>
              <a:rPr lang="en"/>
              <a:t>p.value(0.61)&gt;alpha, so there is no violation of normality assumption. The errors of the model are normally distributed.</a:t>
            </a:r>
            <a:endParaRPr/>
          </a:p>
          <a:p>
            <a:pPr marL="0" lvl="0" indent="0">
              <a:spcBef>
                <a:spcPts val="0"/>
              </a:spcBef>
              <a:spcAft>
                <a:spcPts val="0"/>
              </a:spcAft>
              <a:buNone/>
            </a:pPr>
            <a:endParaRPr/>
          </a:p>
        </p:txBody>
      </p:sp>
    </p:spTree>
    <p:extLst>
      <p:ext uri="{BB962C8B-B14F-4D97-AF65-F5344CB8AC3E}">
        <p14:creationId xmlns:p14="http://schemas.microsoft.com/office/powerpoint/2010/main" val="14348018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63"/>
        <p:cNvGrpSpPr/>
        <p:nvPr/>
      </p:nvGrpSpPr>
      <p:grpSpPr>
        <a:xfrm>
          <a:off x="0" y="0"/>
          <a:ext cx="0" cy="0"/>
          <a:chOff x="0" y="0"/>
          <a:chExt cx="0" cy="0"/>
        </a:xfrm>
      </p:grpSpPr>
      <p:sp>
        <p:nvSpPr>
          <p:cNvPr id="5464" name="Shape 546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65" name="Shape 546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#variance assumption is not violated </a:t>
            </a:r>
            <a:endParaRPr/>
          </a:p>
        </p:txBody>
      </p:sp>
    </p:spTree>
    <p:extLst>
      <p:ext uri="{BB962C8B-B14F-4D97-AF65-F5344CB8AC3E}">
        <p14:creationId xmlns:p14="http://schemas.microsoft.com/office/powerpoint/2010/main" val="12896590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70"/>
        <p:cNvGrpSpPr/>
        <p:nvPr/>
      </p:nvGrpSpPr>
      <p:grpSpPr>
        <a:xfrm>
          <a:off x="0" y="0"/>
          <a:ext cx="0" cy="0"/>
          <a:chOff x="0" y="0"/>
          <a:chExt cx="0" cy="0"/>
        </a:xfrm>
      </p:grpSpPr>
      <p:sp>
        <p:nvSpPr>
          <p:cNvPr id="5471" name="Shape 547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72" name="Shape 547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255015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75"/>
        <p:cNvGrpSpPr/>
        <p:nvPr/>
      </p:nvGrpSpPr>
      <p:grpSpPr>
        <a:xfrm>
          <a:off x="0" y="0"/>
          <a:ext cx="0" cy="0"/>
          <a:chOff x="0" y="0"/>
          <a:chExt cx="0" cy="0"/>
        </a:xfrm>
      </p:grpSpPr>
      <p:sp>
        <p:nvSpPr>
          <p:cNvPr id="5476" name="Shape 547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77" name="Shape 547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22398882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81"/>
        <p:cNvGrpSpPr/>
        <p:nvPr/>
      </p:nvGrpSpPr>
      <p:grpSpPr>
        <a:xfrm>
          <a:off x="0" y="0"/>
          <a:ext cx="0" cy="0"/>
          <a:chOff x="0" y="0"/>
          <a:chExt cx="0" cy="0"/>
        </a:xfrm>
      </p:grpSpPr>
      <p:sp>
        <p:nvSpPr>
          <p:cNvPr id="5482" name="Shape 548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483" name="Shape 5483"/>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1200" b="0" i="0" u="none" strike="noStrike" cap="none">
                <a:solidFill>
                  <a:srgbClr val="000000"/>
                </a:solidFill>
                <a:latin typeface="Calibri"/>
                <a:ea typeface="Calibri"/>
                <a:cs typeface="Calibri"/>
                <a:sym typeface="Calibri"/>
              </a:rPr>
              <a:t>© Copyright Showeet.com</a:t>
            </a:r>
            <a:endParaRPr sz="1200" b="0" i="0" u="none" strike="noStrike" cap="none">
              <a:solidFill>
                <a:schemeClr val="dk1"/>
              </a:solidFill>
              <a:latin typeface="Calibri"/>
              <a:ea typeface="Calibri"/>
              <a:cs typeface="Calibri"/>
              <a:sym typeface="Calibri"/>
            </a:endParaRPr>
          </a:p>
        </p:txBody>
      </p:sp>
      <p:sp>
        <p:nvSpPr>
          <p:cNvPr id="5484" name="Shape 5484"/>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 sz="1200" b="0" i="0" u="none" strike="noStrike" cap="none">
                <a:solidFill>
                  <a:srgbClr val="000000"/>
                </a:solidFill>
                <a:latin typeface="Calibri"/>
                <a:ea typeface="Calibri"/>
                <a:cs typeface="Calibri"/>
                <a:sym typeface="Calibri"/>
              </a:rPr>
              <a:t>19</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3085790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45"/>
        <p:cNvGrpSpPr/>
        <p:nvPr/>
      </p:nvGrpSpPr>
      <p:grpSpPr>
        <a:xfrm>
          <a:off x="0" y="0"/>
          <a:ext cx="0" cy="0"/>
          <a:chOff x="0" y="0"/>
          <a:chExt cx="0" cy="0"/>
        </a:xfrm>
      </p:grpSpPr>
      <p:sp>
        <p:nvSpPr>
          <p:cNvPr id="5346" name="Shape 534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347" name="Shape 534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For our experiment we prepared 10 Lego models, which you can see on picture. </a:t>
            </a:r>
            <a:endParaRPr/>
          </a:p>
          <a:p>
            <a:pPr marL="0" lvl="0" indent="0">
              <a:spcBef>
                <a:spcPts val="0"/>
              </a:spcBef>
              <a:spcAft>
                <a:spcPts val="0"/>
              </a:spcAft>
              <a:buNone/>
            </a:pPr>
            <a:r>
              <a:rPr lang="en"/>
              <a:t>Participants have assembled models by two methods, making parallels with real work situations, in this case routine and meaningful work.</a:t>
            </a:r>
            <a:endParaRPr/>
          </a:p>
          <a:p>
            <a:pPr marL="0" lvl="0" indent="0">
              <a:spcBef>
                <a:spcPts val="0"/>
              </a:spcBef>
              <a:spcAft>
                <a:spcPts val="0"/>
              </a:spcAft>
              <a:buNone/>
            </a:pPr>
            <a:r>
              <a:rPr lang="en"/>
              <a:t>We also gave reward for each assembled model, as payment for work</a:t>
            </a:r>
            <a:endParaRPr/>
          </a:p>
          <a:p>
            <a:pPr marL="0" lvl="0" indent="0">
              <a:spcBef>
                <a:spcPts val="0"/>
              </a:spcBef>
              <a:spcAft>
                <a:spcPts val="0"/>
              </a:spcAft>
              <a:buNone/>
            </a:pPr>
            <a:r>
              <a:rPr lang="en"/>
              <a:t>The experiment has three variables as factors… the gender of participant, the method, and we also took like or dislike assembling legos as factor</a:t>
            </a:r>
            <a:endParaRPr/>
          </a:p>
          <a:p>
            <a:pPr marL="0" lvl="0" indent="0">
              <a:spcBef>
                <a:spcPts val="0"/>
              </a:spcBef>
              <a:spcAft>
                <a:spcPts val="0"/>
              </a:spcAft>
              <a:buNone/>
            </a:pPr>
            <a:r>
              <a:rPr lang="en"/>
              <a:t>Each variable has two possible values, so this is 2^k factorial design experiment</a:t>
            </a:r>
            <a:endParaRPr/>
          </a:p>
          <a:p>
            <a:pPr marL="0" lvl="0" indent="0">
              <a:spcBef>
                <a:spcPts val="0"/>
              </a:spcBef>
              <a:spcAft>
                <a:spcPts val="0"/>
              </a:spcAft>
              <a:buNone/>
            </a:pPr>
            <a:r>
              <a:rPr lang="en"/>
              <a:t>In this case we need 40 participants for sample size</a:t>
            </a:r>
            <a:endParaRPr/>
          </a:p>
        </p:txBody>
      </p:sp>
    </p:spTree>
    <p:extLst>
      <p:ext uri="{BB962C8B-B14F-4D97-AF65-F5344CB8AC3E}">
        <p14:creationId xmlns:p14="http://schemas.microsoft.com/office/powerpoint/2010/main" val="35092644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54"/>
        <p:cNvGrpSpPr/>
        <p:nvPr/>
      </p:nvGrpSpPr>
      <p:grpSpPr>
        <a:xfrm>
          <a:off x="0" y="0"/>
          <a:ext cx="0" cy="0"/>
          <a:chOff x="0" y="0"/>
          <a:chExt cx="0" cy="0"/>
        </a:xfrm>
      </p:grpSpPr>
      <p:sp>
        <p:nvSpPr>
          <p:cNvPr id="5355" name="Shape 535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356" name="Shape 5356"/>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1200">
                <a:latin typeface="Calibri"/>
                <a:ea typeface="Calibri"/>
                <a:cs typeface="Calibri"/>
                <a:sym typeface="Calibri"/>
              </a:rPr>
              <a:t>The research and experiment are based on american behavioral economist  and psychologist Dan Ariely’s experiments to understand which extrinsic factors motivate workers and which do the opposite. This was done by ordering students </a:t>
            </a:r>
            <a:r>
              <a:rPr lang="en" sz="1200">
                <a:solidFill>
                  <a:schemeClr val="dk1"/>
                </a:solidFill>
                <a:latin typeface="Calibri"/>
                <a:ea typeface="Calibri"/>
                <a:cs typeface="Calibri"/>
                <a:sym typeface="Calibri"/>
              </a:rPr>
              <a:t>to assemble </a:t>
            </a:r>
            <a:r>
              <a:rPr lang="en" sz="1200">
                <a:latin typeface="Calibri"/>
                <a:ea typeface="Calibri"/>
                <a:cs typeface="Calibri"/>
                <a:sym typeface="Calibri"/>
              </a:rPr>
              <a:t>lego models. First method is the meaningful one</a:t>
            </a:r>
            <a:endParaRPr sz="1200">
              <a:latin typeface="Calibri"/>
              <a:ea typeface="Calibri"/>
              <a:cs typeface="Calibri"/>
              <a:sym typeface="Calibri"/>
            </a:endParaRPr>
          </a:p>
          <a:p>
            <a:pPr marL="0" marR="0" lvl="0" indent="0" algn="l" rtl="0">
              <a:spcBef>
                <a:spcPts val="0"/>
              </a:spcBef>
              <a:spcAft>
                <a:spcPts val="0"/>
              </a:spcAft>
              <a:buSzPts val="1100"/>
              <a:buNone/>
            </a:pPr>
            <a:r>
              <a:rPr lang="en" sz="1200">
                <a:latin typeface="Calibri"/>
                <a:ea typeface="Calibri"/>
                <a:cs typeface="Calibri"/>
                <a:sym typeface="Calibri"/>
              </a:rPr>
              <a:t>In this experiment participants were given a Lego Bionicle. They were offered some money to assemble it. The conductor of the experiment took the assembled Bionicle and put it under the table. He asked whether the participant wants to build another one. They were offered the same deal so on, till they gave up.</a:t>
            </a:r>
            <a:endParaRPr sz="1200">
              <a:latin typeface="Calibri"/>
              <a:ea typeface="Calibri"/>
              <a:cs typeface="Calibri"/>
              <a:sym typeface="Calibri"/>
            </a:endParaRPr>
          </a:p>
          <a:p>
            <a:pPr marL="0" marR="0" lvl="0" indent="0" algn="l" rtl="0">
              <a:spcBef>
                <a:spcPts val="0"/>
              </a:spcBef>
              <a:spcAft>
                <a:spcPts val="0"/>
              </a:spcAft>
              <a:buSzPts val="1100"/>
              <a:buNone/>
            </a:pPr>
            <a:r>
              <a:rPr lang="en" sz="1200">
                <a:latin typeface="Calibri"/>
                <a:ea typeface="Calibri"/>
                <a:cs typeface="Calibri"/>
                <a:sym typeface="Calibri"/>
              </a:rPr>
              <a:t>Second is the Sisyphic</a:t>
            </a:r>
            <a:endParaRPr sz="1200">
              <a:latin typeface="Calibri"/>
              <a:ea typeface="Calibri"/>
              <a:cs typeface="Calibri"/>
              <a:sym typeface="Calibri"/>
            </a:endParaRPr>
          </a:p>
          <a:p>
            <a:pPr marL="0" marR="0" lvl="0" indent="0" algn="l" rtl="0">
              <a:spcBef>
                <a:spcPts val="0"/>
              </a:spcBef>
              <a:spcAft>
                <a:spcPts val="0"/>
              </a:spcAft>
              <a:buSzPts val="1100"/>
              <a:buNone/>
            </a:pPr>
            <a:r>
              <a:rPr lang="en" sz="1200">
                <a:latin typeface="Calibri"/>
                <a:ea typeface="Calibri"/>
                <a:cs typeface="Calibri"/>
                <a:sym typeface="Calibri"/>
              </a:rPr>
              <a:t>This version of the experiment worked the exact same way, only that assembled Bionicles were not stored under the table but dis-assembled right in front of the eyes</a:t>
            </a:r>
            <a:endParaRPr sz="1200">
              <a:latin typeface="Calibri"/>
              <a:ea typeface="Calibri"/>
              <a:cs typeface="Calibri"/>
              <a:sym typeface="Calibri"/>
            </a:endParaRPr>
          </a:p>
          <a:p>
            <a:pPr marL="0" marR="0" lvl="0" indent="0" algn="l" rtl="0">
              <a:spcBef>
                <a:spcPts val="0"/>
              </a:spcBef>
              <a:spcAft>
                <a:spcPts val="0"/>
              </a:spcAft>
              <a:buSzPts val="1100"/>
              <a:buNone/>
            </a:pPr>
            <a:r>
              <a:rPr lang="en" sz="1200">
                <a:latin typeface="Calibri"/>
                <a:ea typeface="Calibri"/>
                <a:cs typeface="Calibri"/>
                <a:sym typeface="Calibri"/>
              </a:rPr>
              <a:t>of the participant. This is similar to routine endless work in offices..</a:t>
            </a:r>
            <a:endParaRPr sz="1200">
              <a:latin typeface="Calibri"/>
              <a:ea typeface="Calibri"/>
              <a:cs typeface="Calibri"/>
              <a:sym typeface="Calibri"/>
            </a:endParaRPr>
          </a:p>
          <a:p>
            <a:pPr marL="0" marR="0" lvl="0" indent="0" algn="l" rtl="0">
              <a:spcBef>
                <a:spcPts val="0"/>
              </a:spcBef>
              <a:spcAft>
                <a:spcPts val="0"/>
              </a:spcAft>
              <a:buClr>
                <a:schemeClr val="dk1"/>
              </a:buClr>
              <a:buSzPts val="1100"/>
              <a:buFont typeface="Arial"/>
              <a:buNone/>
            </a:pPr>
            <a:endParaRPr sz="1200">
              <a:latin typeface="Calibri"/>
              <a:ea typeface="Calibri"/>
              <a:cs typeface="Calibri"/>
              <a:sym typeface="Calibri"/>
            </a:endParaRPr>
          </a:p>
          <a:p>
            <a:pPr marL="0" marR="0" lvl="0" indent="0" algn="l" rtl="0">
              <a:spcBef>
                <a:spcPts val="0"/>
              </a:spcBef>
              <a:spcAft>
                <a:spcPts val="0"/>
              </a:spcAft>
              <a:buNone/>
            </a:pPr>
            <a:endParaRPr sz="1200">
              <a:latin typeface="Calibri"/>
              <a:ea typeface="Calibri"/>
              <a:cs typeface="Calibri"/>
              <a:sym typeface="Calibri"/>
            </a:endParaRPr>
          </a:p>
        </p:txBody>
      </p:sp>
      <p:sp>
        <p:nvSpPr>
          <p:cNvPr id="5357" name="Shape 5357"/>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 sz="1200" b="0" i="0" u="none" strike="noStrike" cap="none">
                <a:solidFill>
                  <a:srgbClr val="000000"/>
                </a:solidFill>
                <a:latin typeface="Calibri"/>
                <a:ea typeface="Calibri"/>
                <a:cs typeface="Calibri"/>
                <a:sym typeface="Calibri"/>
              </a:rPr>
              <a:t>3</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29881167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6"/>
        <p:cNvGrpSpPr/>
        <p:nvPr/>
      </p:nvGrpSpPr>
      <p:grpSpPr>
        <a:xfrm>
          <a:off x="0" y="0"/>
          <a:ext cx="0" cy="0"/>
          <a:chOff x="0" y="0"/>
          <a:chExt cx="0" cy="0"/>
        </a:xfrm>
      </p:grpSpPr>
      <p:sp>
        <p:nvSpPr>
          <p:cNvPr id="5367" name="Shape 53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368" name="Shape 5368"/>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1200">
                <a:latin typeface="Calibri"/>
                <a:ea typeface="Calibri"/>
                <a:cs typeface="Calibri"/>
                <a:sym typeface="Calibri"/>
              </a:rPr>
              <a:t>We asked 40 people to participate in our survey, using one of the methods while they were assembling the models</a:t>
            </a:r>
            <a:endParaRPr sz="1200">
              <a:latin typeface="Calibri"/>
              <a:ea typeface="Calibri"/>
              <a:cs typeface="Calibri"/>
              <a:sym typeface="Calibri"/>
            </a:endParaRPr>
          </a:p>
          <a:p>
            <a:pPr marL="0" marR="0" lvl="0" indent="0" algn="l" rtl="0">
              <a:spcBef>
                <a:spcPts val="0"/>
              </a:spcBef>
              <a:spcAft>
                <a:spcPts val="0"/>
              </a:spcAft>
              <a:buNone/>
            </a:pPr>
            <a:r>
              <a:rPr lang="en" sz="1200">
                <a:latin typeface="Calibri"/>
                <a:ea typeface="Calibri"/>
                <a:cs typeface="Calibri"/>
                <a:sym typeface="Calibri"/>
              </a:rPr>
              <a:t>As was expected participants who were working with Sisyphus condition were less motivated, and participants who disliked legos, assembled much less than others</a:t>
            </a:r>
            <a:endParaRPr sz="1200">
              <a:latin typeface="Calibri"/>
              <a:ea typeface="Calibri"/>
              <a:cs typeface="Calibri"/>
              <a:sym typeface="Calibri"/>
            </a:endParaRPr>
          </a:p>
          <a:p>
            <a:pPr marL="0" marR="0" lvl="0" indent="0" algn="l" rtl="0">
              <a:spcBef>
                <a:spcPts val="0"/>
              </a:spcBef>
              <a:spcAft>
                <a:spcPts val="0"/>
              </a:spcAft>
              <a:buNone/>
            </a:pPr>
            <a:endParaRPr sz="1200">
              <a:latin typeface="Calibri"/>
              <a:ea typeface="Calibri"/>
              <a:cs typeface="Calibri"/>
              <a:sym typeface="Calibri"/>
            </a:endParaRPr>
          </a:p>
        </p:txBody>
      </p:sp>
      <p:sp>
        <p:nvSpPr>
          <p:cNvPr id="5369" name="Shape 5369"/>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 sz="1200" b="0" i="0" u="none" strike="noStrike" cap="none">
                <a:solidFill>
                  <a:srgbClr val="000000"/>
                </a:solidFill>
                <a:latin typeface="Calibri"/>
                <a:ea typeface="Calibri"/>
                <a:cs typeface="Calibri"/>
                <a:sym typeface="Calibri"/>
              </a:rPr>
              <a:t>4</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8847238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2"/>
        <p:cNvGrpSpPr/>
        <p:nvPr/>
      </p:nvGrpSpPr>
      <p:grpSpPr>
        <a:xfrm>
          <a:off x="0" y="0"/>
          <a:ext cx="0" cy="0"/>
          <a:chOff x="0" y="0"/>
          <a:chExt cx="0" cy="0"/>
        </a:xfrm>
      </p:grpSpPr>
      <p:sp>
        <p:nvSpPr>
          <p:cNvPr id="5383" name="Shape 53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384" name="Shape 538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36460255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7"/>
        <p:cNvGrpSpPr/>
        <p:nvPr/>
      </p:nvGrpSpPr>
      <p:grpSpPr>
        <a:xfrm>
          <a:off x="0" y="0"/>
          <a:ext cx="0" cy="0"/>
          <a:chOff x="0" y="0"/>
          <a:chExt cx="0" cy="0"/>
        </a:xfrm>
      </p:grpSpPr>
      <p:sp>
        <p:nvSpPr>
          <p:cNvPr id="5388" name="Shape 53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389" name="Shape 5389"/>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rtl="0">
              <a:spcBef>
                <a:spcPts val="0"/>
              </a:spcBef>
              <a:spcAft>
                <a:spcPts val="0"/>
              </a:spcAft>
              <a:buClr>
                <a:schemeClr val="dk1"/>
              </a:buClr>
              <a:buFont typeface="Arial"/>
              <a:buNone/>
            </a:pPr>
            <a:r>
              <a:rPr lang="en" sz="1200">
                <a:solidFill>
                  <a:schemeClr val="dk1"/>
                </a:solidFill>
                <a:latin typeface="Calibri"/>
                <a:ea typeface="Calibri"/>
                <a:cs typeface="Calibri"/>
                <a:sym typeface="Calibri"/>
              </a:rPr>
              <a:t>This way we collected the required data… </a:t>
            </a:r>
            <a:endParaRPr sz="1200">
              <a:latin typeface="Calibri"/>
              <a:ea typeface="Calibri"/>
              <a:cs typeface="Calibri"/>
              <a:sym typeface="Calibri"/>
            </a:endParaRPr>
          </a:p>
        </p:txBody>
      </p:sp>
      <p:sp>
        <p:nvSpPr>
          <p:cNvPr id="5390" name="Shape 5390"/>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 sz="1200" b="0" i="0" u="none" strike="noStrike" cap="none">
                <a:solidFill>
                  <a:srgbClr val="000000"/>
                </a:solidFill>
                <a:latin typeface="Calibri"/>
                <a:ea typeface="Calibri"/>
                <a:cs typeface="Calibri"/>
                <a:sym typeface="Calibri"/>
              </a:rPr>
              <a:t>6</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29912207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4"/>
        <p:cNvGrpSpPr/>
        <p:nvPr/>
      </p:nvGrpSpPr>
      <p:grpSpPr>
        <a:xfrm>
          <a:off x="0" y="0"/>
          <a:ext cx="0" cy="0"/>
          <a:chOff x="0" y="0"/>
          <a:chExt cx="0" cy="0"/>
        </a:xfrm>
      </p:grpSpPr>
      <p:sp>
        <p:nvSpPr>
          <p:cNvPr id="5395" name="Shape 539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396" name="Shape 5396"/>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1200">
                <a:latin typeface="Calibri"/>
                <a:ea typeface="Calibri"/>
                <a:cs typeface="Calibri"/>
                <a:sym typeface="Calibri"/>
              </a:rPr>
              <a:t>In our experiment we have quantity of assembled legos as dependent variable</a:t>
            </a:r>
            <a:endParaRPr sz="1200">
              <a:latin typeface="Calibri"/>
              <a:ea typeface="Calibri"/>
              <a:cs typeface="Calibri"/>
              <a:sym typeface="Calibri"/>
            </a:endParaRPr>
          </a:p>
          <a:p>
            <a:pPr marL="0" marR="0" lvl="0" indent="0" algn="l" rtl="0">
              <a:spcBef>
                <a:spcPts val="0"/>
              </a:spcBef>
              <a:spcAft>
                <a:spcPts val="0"/>
              </a:spcAft>
              <a:buNone/>
            </a:pPr>
            <a:r>
              <a:rPr lang="en" sz="1200">
                <a:latin typeface="Calibri"/>
                <a:ea typeface="Calibri"/>
                <a:cs typeface="Calibri"/>
                <a:sym typeface="Calibri"/>
              </a:rPr>
              <a:t>Our independent variables are gender of participant, the method of the experiment and sympathy of participant to legos, each with two levels</a:t>
            </a:r>
            <a:endParaRPr sz="1200">
              <a:latin typeface="Calibri"/>
              <a:ea typeface="Calibri"/>
              <a:cs typeface="Calibri"/>
              <a:sym typeface="Calibri"/>
            </a:endParaRPr>
          </a:p>
          <a:p>
            <a:pPr marL="0" marR="0" lvl="0" indent="0" algn="l" rtl="0">
              <a:spcBef>
                <a:spcPts val="0"/>
              </a:spcBef>
              <a:spcAft>
                <a:spcPts val="0"/>
              </a:spcAft>
              <a:buNone/>
            </a:pPr>
            <a:r>
              <a:rPr lang="en" sz="1200">
                <a:latin typeface="Calibri"/>
                <a:ea typeface="Calibri"/>
                <a:cs typeface="Calibri"/>
                <a:sym typeface="Calibri"/>
              </a:rPr>
              <a:t>So we 2*2*2, that is 8 different combinations and 5 experiments for each combination, so our sample size is 40 </a:t>
            </a:r>
            <a:endParaRPr sz="1200">
              <a:latin typeface="Calibri"/>
              <a:ea typeface="Calibri"/>
              <a:cs typeface="Calibri"/>
              <a:sym typeface="Calibri"/>
            </a:endParaRPr>
          </a:p>
        </p:txBody>
      </p:sp>
      <p:sp>
        <p:nvSpPr>
          <p:cNvPr id="5397" name="Shape 5397"/>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 sz="1200" b="0" i="0" u="none" strike="noStrike" cap="none">
                <a:solidFill>
                  <a:srgbClr val="000000"/>
                </a:solidFill>
                <a:latin typeface="Calibri"/>
                <a:ea typeface="Calibri"/>
                <a:cs typeface="Calibri"/>
                <a:sym typeface="Calibri"/>
              </a:rPr>
              <a:t>7</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22753826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02"/>
        <p:cNvGrpSpPr/>
        <p:nvPr/>
      </p:nvGrpSpPr>
      <p:grpSpPr>
        <a:xfrm>
          <a:off x="0" y="0"/>
          <a:ext cx="0" cy="0"/>
          <a:chOff x="0" y="0"/>
          <a:chExt cx="0" cy="0"/>
        </a:xfrm>
      </p:grpSpPr>
      <p:sp>
        <p:nvSpPr>
          <p:cNvPr id="5403" name="Shape 54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404" name="Shape 5404"/>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457200" rtl="0">
              <a:spcBef>
                <a:spcPts val="0"/>
              </a:spcBef>
              <a:spcAft>
                <a:spcPts val="0"/>
              </a:spcAft>
              <a:buClr>
                <a:schemeClr val="dk1"/>
              </a:buClr>
              <a:buSzPts val="1100"/>
              <a:buFont typeface="Arial"/>
              <a:buNone/>
            </a:pPr>
            <a:r>
              <a:rPr lang="en" sz="1800">
                <a:solidFill>
                  <a:schemeClr val="dk1"/>
                </a:solidFill>
              </a:rPr>
              <a:t>This means, that motivation decreases, so in our experiment females are more motivated than males.</a:t>
            </a:r>
            <a:endParaRPr sz="1800">
              <a:solidFill>
                <a:schemeClr val="dk1"/>
              </a:solidFill>
            </a:endParaRPr>
          </a:p>
          <a:p>
            <a:pPr marL="0" marR="0" lvl="0" indent="0" algn="l" rtl="0">
              <a:spcBef>
                <a:spcPts val="0"/>
              </a:spcBef>
              <a:spcAft>
                <a:spcPts val="0"/>
              </a:spcAft>
              <a:buNone/>
            </a:pPr>
            <a:endParaRPr sz="1200">
              <a:latin typeface="Calibri"/>
              <a:ea typeface="Calibri"/>
              <a:cs typeface="Calibri"/>
              <a:sym typeface="Calibri"/>
            </a:endParaRPr>
          </a:p>
        </p:txBody>
      </p:sp>
      <p:sp>
        <p:nvSpPr>
          <p:cNvPr id="5405" name="Shape 5405"/>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 sz="1200" b="0" i="0" u="none" strike="noStrike" cap="none">
                <a:solidFill>
                  <a:srgbClr val="000000"/>
                </a:solidFill>
                <a:latin typeface="Calibri"/>
                <a:ea typeface="Calibri"/>
                <a:cs typeface="Calibri"/>
                <a:sym typeface="Calibri"/>
              </a:rPr>
              <a:t>8</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36839188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12"/>
        <p:cNvGrpSpPr/>
        <p:nvPr/>
      </p:nvGrpSpPr>
      <p:grpSpPr>
        <a:xfrm>
          <a:off x="0" y="0"/>
          <a:ext cx="0" cy="0"/>
          <a:chOff x="0" y="0"/>
          <a:chExt cx="0" cy="0"/>
        </a:xfrm>
      </p:grpSpPr>
      <p:sp>
        <p:nvSpPr>
          <p:cNvPr id="5413" name="Shape 541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14" name="Shape 541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29313170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Shape 10"/>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Shape 11"/>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Shape 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Shape 45"/>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Shape 46"/>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Shape 4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Shape 4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LEGO - Title Slide 1" type="title">
  <p:cSld name="TITLE">
    <p:bg>
      <p:bgPr>
        <a:gradFill>
          <a:gsLst>
            <a:gs pos="0">
              <a:srgbClr val="FAFAFA"/>
            </a:gs>
            <a:gs pos="12000">
              <a:srgbClr val="FAFAFA"/>
            </a:gs>
            <a:gs pos="83000">
              <a:srgbClr val="D6D6D6"/>
            </a:gs>
            <a:gs pos="100000">
              <a:srgbClr val="E3E3E3"/>
            </a:gs>
          </a:gsLst>
          <a:path path="circle">
            <a:fillToRect l="50000" t="50000" r="50000" b="50000"/>
          </a:path>
          <a:tileRect/>
        </a:gradFill>
        <a:effectLst/>
      </p:bgPr>
    </p:bg>
    <p:spTree>
      <p:nvGrpSpPr>
        <p:cNvPr id="1" name="Shape 57"/>
        <p:cNvGrpSpPr/>
        <p:nvPr/>
      </p:nvGrpSpPr>
      <p:grpSpPr>
        <a:xfrm>
          <a:off x="0" y="0"/>
          <a:ext cx="0" cy="0"/>
          <a:chOff x="0" y="0"/>
          <a:chExt cx="0" cy="0"/>
        </a:xfrm>
      </p:grpSpPr>
      <p:sp>
        <p:nvSpPr>
          <p:cNvPr id="58" name="Shape 58"/>
          <p:cNvSpPr/>
          <p:nvPr/>
        </p:nvSpPr>
        <p:spPr>
          <a:xfrm>
            <a:off x="0" y="4856025"/>
            <a:ext cx="380950" cy="287475"/>
          </a:xfrm>
          <a:prstGeom prst="rect">
            <a:avLst/>
          </a:prstGeom>
          <a:solidFill>
            <a:srgbClr val="ED331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9" name="Shape 59"/>
          <p:cNvSpPr/>
          <p:nvPr/>
        </p:nvSpPr>
        <p:spPr>
          <a:xfrm>
            <a:off x="68376" y="4907623"/>
            <a:ext cx="244199" cy="184279"/>
          </a:xfrm>
          <a:prstGeom prst="ellipse">
            <a:avLst/>
          </a:prstGeom>
          <a:gradFill>
            <a:gsLst>
              <a:gs pos="0">
                <a:srgbClr val="ED331A"/>
              </a:gs>
              <a:gs pos="44000">
                <a:srgbClr val="ED331A"/>
              </a:gs>
              <a:gs pos="92000">
                <a:srgbClr val="F48070"/>
              </a:gs>
              <a:gs pos="100000">
                <a:srgbClr val="F4807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0" name="Shape 60"/>
          <p:cNvSpPr/>
          <p:nvPr/>
        </p:nvSpPr>
        <p:spPr>
          <a:xfrm>
            <a:off x="68376" y="4907623"/>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1" name="Shape 61"/>
          <p:cNvSpPr/>
          <p:nvPr/>
        </p:nvSpPr>
        <p:spPr>
          <a:xfrm>
            <a:off x="380904" y="4856025"/>
            <a:ext cx="380950" cy="287475"/>
          </a:xfrm>
          <a:prstGeom prst="rect">
            <a:avLst/>
          </a:prstGeom>
          <a:solidFill>
            <a:srgbClr val="0056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2" name="Shape 62"/>
          <p:cNvSpPr/>
          <p:nvPr/>
        </p:nvSpPr>
        <p:spPr>
          <a:xfrm>
            <a:off x="449280" y="4907623"/>
            <a:ext cx="244199" cy="184279"/>
          </a:xfrm>
          <a:prstGeom prst="ellipse">
            <a:avLst/>
          </a:prstGeom>
          <a:gradFill>
            <a:gsLst>
              <a:gs pos="0">
                <a:srgbClr val="0056A8"/>
              </a:gs>
              <a:gs pos="44000">
                <a:srgbClr val="0056A8"/>
              </a:gs>
              <a:gs pos="92000">
                <a:srgbClr val="0D86FF"/>
              </a:gs>
              <a:gs pos="100000">
                <a:srgbClr val="0D86FF"/>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3" name="Shape 63"/>
          <p:cNvSpPr/>
          <p:nvPr/>
        </p:nvSpPr>
        <p:spPr>
          <a:xfrm>
            <a:off x="449280" y="4907623"/>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4" name="Shape 64"/>
          <p:cNvSpPr/>
          <p:nvPr/>
        </p:nvSpPr>
        <p:spPr>
          <a:xfrm>
            <a:off x="761807" y="4856025"/>
            <a:ext cx="380950" cy="287475"/>
          </a:xfrm>
          <a:prstGeom prst="rect">
            <a:avLst/>
          </a:prstGeom>
          <a:solidFill>
            <a:srgbClr val="FFD5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5" name="Shape 65"/>
          <p:cNvSpPr/>
          <p:nvPr/>
        </p:nvSpPr>
        <p:spPr>
          <a:xfrm>
            <a:off x="830183" y="4907623"/>
            <a:ext cx="244199" cy="184279"/>
          </a:xfrm>
          <a:prstGeom prst="ellipse">
            <a:avLst/>
          </a:prstGeom>
          <a:gradFill>
            <a:gsLst>
              <a:gs pos="0">
                <a:srgbClr val="FFD500"/>
              </a:gs>
              <a:gs pos="44000">
                <a:srgbClr val="FFD500"/>
              </a:gs>
              <a:gs pos="92000">
                <a:srgbClr val="FFEC8F"/>
              </a:gs>
              <a:gs pos="100000">
                <a:srgbClr val="FFEC8F"/>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6" name="Shape 66"/>
          <p:cNvSpPr/>
          <p:nvPr/>
        </p:nvSpPr>
        <p:spPr>
          <a:xfrm>
            <a:off x="830183" y="4907623"/>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7" name="Shape 67"/>
          <p:cNvSpPr/>
          <p:nvPr/>
        </p:nvSpPr>
        <p:spPr>
          <a:xfrm>
            <a:off x="1142711" y="4856025"/>
            <a:ext cx="380950" cy="287475"/>
          </a:xfrm>
          <a:prstGeom prst="rect">
            <a:avLst/>
          </a:prstGeom>
          <a:solidFill>
            <a:srgbClr val="12924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8" name="Shape 68"/>
          <p:cNvSpPr/>
          <p:nvPr/>
        </p:nvSpPr>
        <p:spPr>
          <a:xfrm>
            <a:off x="1211087" y="4907623"/>
            <a:ext cx="244199" cy="184279"/>
          </a:xfrm>
          <a:prstGeom prst="ellipse">
            <a:avLst/>
          </a:prstGeom>
          <a:gradFill>
            <a:gsLst>
              <a:gs pos="0">
                <a:srgbClr val="129240"/>
              </a:gs>
              <a:gs pos="44000">
                <a:srgbClr val="129240"/>
              </a:gs>
              <a:gs pos="92000">
                <a:srgbClr val="18C255"/>
              </a:gs>
              <a:gs pos="100000">
                <a:srgbClr val="18C255"/>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9" name="Shape 69"/>
          <p:cNvSpPr/>
          <p:nvPr/>
        </p:nvSpPr>
        <p:spPr>
          <a:xfrm>
            <a:off x="1211087" y="4907623"/>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0" name="Shape 70"/>
          <p:cNvSpPr/>
          <p:nvPr/>
        </p:nvSpPr>
        <p:spPr>
          <a:xfrm>
            <a:off x="1523614" y="4856025"/>
            <a:ext cx="380950" cy="287475"/>
          </a:xfrm>
          <a:prstGeom prst="rect">
            <a:avLst/>
          </a:prstGeom>
          <a:solidFill>
            <a:srgbClr val="12924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1" name="Shape 71"/>
          <p:cNvSpPr/>
          <p:nvPr/>
        </p:nvSpPr>
        <p:spPr>
          <a:xfrm>
            <a:off x="1591990" y="4907623"/>
            <a:ext cx="244199" cy="184279"/>
          </a:xfrm>
          <a:prstGeom prst="ellipse">
            <a:avLst/>
          </a:prstGeom>
          <a:gradFill>
            <a:gsLst>
              <a:gs pos="0">
                <a:srgbClr val="129240"/>
              </a:gs>
              <a:gs pos="44000">
                <a:srgbClr val="129240"/>
              </a:gs>
              <a:gs pos="92000">
                <a:srgbClr val="18C255"/>
              </a:gs>
              <a:gs pos="100000">
                <a:srgbClr val="18C255"/>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2" name="Shape 72"/>
          <p:cNvSpPr/>
          <p:nvPr/>
        </p:nvSpPr>
        <p:spPr>
          <a:xfrm>
            <a:off x="1591990" y="4907623"/>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3" name="Shape 73"/>
          <p:cNvSpPr/>
          <p:nvPr/>
        </p:nvSpPr>
        <p:spPr>
          <a:xfrm>
            <a:off x="1904518" y="4856025"/>
            <a:ext cx="380950" cy="287475"/>
          </a:xfrm>
          <a:prstGeom prst="rect">
            <a:avLst/>
          </a:prstGeom>
          <a:solidFill>
            <a:srgbClr val="0056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4" name="Shape 74"/>
          <p:cNvSpPr/>
          <p:nvPr/>
        </p:nvSpPr>
        <p:spPr>
          <a:xfrm>
            <a:off x="1972894" y="4907623"/>
            <a:ext cx="244199" cy="184279"/>
          </a:xfrm>
          <a:prstGeom prst="ellipse">
            <a:avLst/>
          </a:prstGeom>
          <a:gradFill>
            <a:gsLst>
              <a:gs pos="0">
                <a:srgbClr val="0056A8"/>
              </a:gs>
              <a:gs pos="44000">
                <a:srgbClr val="0056A8"/>
              </a:gs>
              <a:gs pos="92000">
                <a:srgbClr val="0D86FF"/>
              </a:gs>
              <a:gs pos="100000">
                <a:srgbClr val="0D86FF"/>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5" name="Shape 75"/>
          <p:cNvSpPr/>
          <p:nvPr/>
        </p:nvSpPr>
        <p:spPr>
          <a:xfrm>
            <a:off x="1972894" y="4907623"/>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6" name="Shape 76"/>
          <p:cNvSpPr/>
          <p:nvPr/>
        </p:nvSpPr>
        <p:spPr>
          <a:xfrm>
            <a:off x="2285421" y="4856025"/>
            <a:ext cx="380950" cy="287475"/>
          </a:xfrm>
          <a:prstGeom prst="rect">
            <a:avLst/>
          </a:prstGeom>
          <a:solidFill>
            <a:srgbClr val="12924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7" name="Shape 77"/>
          <p:cNvSpPr/>
          <p:nvPr/>
        </p:nvSpPr>
        <p:spPr>
          <a:xfrm>
            <a:off x="2353797" y="4907623"/>
            <a:ext cx="244199" cy="184279"/>
          </a:xfrm>
          <a:prstGeom prst="ellipse">
            <a:avLst/>
          </a:prstGeom>
          <a:gradFill>
            <a:gsLst>
              <a:gs pos="0">
                <a:srgbClr val="129240"/>
              </a:gs>
              <a:gs pos="44000">
                <a:srgbClr val="129240"/>
              </a:gs>
              <a:gs pos="92000">
                <a:srgbClr val="18C255"/>
              </a:gs>
              <a:gs pos="100000">
                <a:srgbClr val="18C255"/>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8" name="Shape 78"/>
          <p:cNvSpPr/>
          <p:nvPr/>
        </p:nvSpPr>
        <p:spPr>
          <a:xfrm>
            <a:off x="2353797" y="4907623"/>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9" name="Shape 79"/>
          <p:cNvSpPr/>
          <p:nvPr/>
        </p:nvSpPr>
        <p:spPr>
          <a:xfrm>
            <a:off x="2666325" y="4856025"/>
            <a:ext cx="380950" cy="287475"/>
          </a:xfrm>
          <a:prstGeom prst="rect">
            <a:avLst/>
          </a:prstGeom>
          <a:solidFill>
            <a:srgbClr val="12924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80" name="Shape 80"/>
          <p:cNvSpPr/>
          <p:nvPr/>
        </p:nvSpPr>
        <p:spPr>
          <a:xfrm>
            <a:off x="2734701" y="4907623"/>
            <a:ext cx="244199" cy="184279"/>
          </a:xfrm>
          <a:prstGeom prst="ellipse">
            <a:avLst/>
          </a:prstGeom>
          <a:gradFill>
            <a:gsLst>
              <a:gs pos="0">
                <a:srgbClr val="129240"/>
              </a:gs>
              <a:gs pos="44000">
                <a:srgbClr val="129240"/>
              </a:gs>
              <a:gs pos="92000">
                <a:srgbClr val="18C255"/>
              </a:gs>
              <a:gs pos="100000">
                <a:srgbClr val="18C255"/>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81" name="Shape 81"/>
          <p:cNvSpPr/>
          <p:nvPr/>
        </p:nvSpPr>
        <p:spPr>
          <a:xfrm>
            <a:off x="2734701" y="4907623"/>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82" name="Shape 82"/>
          <p:cNvSpPr/>
          <p:nvPr/>
        </p:nvSpPr>
        <p:spPr>
          <a:xfrm>
            <a:off x="3047228" y="4856025"/>
            <a:ext cx="380950" cy="287475"/>
          </a:xfrm>
          <a:prstGeom prst="rect">
            <a:avLst/>
          </a:prstGeom>
          <a:solidFill>
            <a:srgbClr val="F37B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83" name="Shape 83"/>
          <p:cNvSpPr/>
          <p:nvPr/>
        </p:nvSpPr>
        <p:spPr>
          <a:xfrm>
            <a:off x="3115604" y="4907623"/>
            <a:ext cx="244199" cy="184279"/>
          </a:xfrm>
          <a:prstGeom prst="ellipse">
            <a:avLst/>
          </a:prstGeom>
          <a:gradFill>
            <a:gsLst>
              <a:gs pos="0">
                <a:srgbClr val="F37B00"/>
              </a:gs>
              <a:gs pos="44000">
                <a:srgbClr val="F37B00"/>
              </a:gs>
              <a:gs pos="92000">
                <a:srgbClr val="FBAB30"/>
              </a:gs>
              <a:gs pos="100000">
                <a:srgbClr val="FBAB3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84" name="Shape 84"/>
          <p:cNvSpPr/>
          <p:nvPr/>
        </p:nvSpPr>
        <p:spPr>
          <a:xfrm>
            <a:off x="3115604" y="4907623"/>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85" name="Shape 85"/>
          <p:cNvSpPr/>
          <p:nvPr/>
        </p:nvSpPr>
        <p:spPr>
          <a:xfrm>
            <a:off x="3428132" y="4856025"/>
            <a:ext cx="380950" cy="287475"/>
          </a:xfrm>
          <a:prstGeom prst="rect">
            <a:avLst/>
          </a:prstGeom>
          <a:solidFill>
            <a:srgbClr val="FFD5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86" name="Shape 86"/>
          <p:cNvSpPr/>
          <p:nvPr/>
        </p:nvSpPr>
        <p:spPr>
          <a:xfrm>
            <a:off x="3496508" y="4907623"/>
            <a:ext cx="244199" cy="184279"/>
          </a:xfrm>
          <a:prstGeom prst="ellipse">
            <a:avLst/>
          </a:prstGeom>
          <a:gradFill>
            <a:gsLst>
              <a:gs pos="0">
                <a:srgbClr val="FFD500"/>
              </a:gs>
              <a:gs pos="44000">
                <a:srgbClr val="FFD500"/>
              </a:gs>
              <a:gs pos="92000">
                <a:srgbClr val="FFEC8F"/>
              </a:gs>
              <a:gs pos="100000">
                <a:srgbClr val="FFEC8F"/>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87" name="Shape 87"/>
          <p:cNvSpPr/>
          <p:nvPr/>
        </p:nvSpPr>
        <p:spPr>
          <a:xfrm>
            <a:off x="3496508" y="4907623"/>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88" name="Shape 88"/>
          <p:cNvSpPr/>
          <p:nvPr/>
        </p:nvSpPr>
        <p:spPr>
          <a:xfrm>
            <a:off x="3809035" y="4856025"/>
            <a:ext cx="380950" cy="287475"/>
          </a:xfrm>
          <a:prstGeom prst="rect">
            <a:avLst/>
          </a:prstGeom>
          <a:solidFill>
            <a:srgbClr val="0056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89" name="Shape 89"/>
          <p:cNvSpPr/>
          <p:nvPr/>
        </p:nvSpPr>
        <p:spPr>
          <a:xfrm>
            <a:off x="3877411" y="4907623"/>
            <a:ext cx="244199" cy="184279"/>
          </a:xfrm>
          <a:prstGeom prst="ellipse">
            <a:avLst/>
          </a:prstGeom>
          <a:gradFill>
            <a:gsLst>
              <a:gs pos="0">
                <a:srgbClr val="0056A8"/>
              </a:gs>
              <a:gs pos="44000">
                <a:srgbClr val="0056A8"/>
              </a:gs>
              <a:gs pos="92000">
                <a:srgbClr val="0D86FF"/>
              </a:gs>
              <a:gs pos="100000">
                <a:srgbClr val="0D86FF"/>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90" name="Shape 90"/>
          <p:cNvSpPr/>
          <p:nvPr/>
        </p:nvSpPr>
        <p:spPr>
          <a:xfrm>
            <a:off x="3877411" y="4907623"/>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91" name="Shape 91"/>
          <p:cNvSpPr/>
          <p:nvPr/>
        </p:nvSpPr>
        <p:spPr>
          <a:xfrm>
            <a:off x="4189939" y="4856025"/>
            <a:ext cx="380950" cy="287475"/>
          </a:xfrm>
          <a:prstGeom prst="rect">
            <a:avLst/>
          </a:prstGeom>
          <a:solidFill>
            <a:srgbClr val="FFD5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92" name="Shape 92"/>
          <p:cNvSpPr/>
          <p:nvPr/>
        </p:nvSpPr>
        <p:spPr>
          <a:xfrm>
            <a:off x="4258315" y="4907623"/>
            <a:ext cx="244199" cy="184279"/>
          </a:xfrm>
          <a:prstGeom prst="ellipse">
            <a:avLst/>
          </a:prstGeom>
          <a:gradFill>
            <a:gsLst>
              <a:gs pos="0">
                <a:srgbClr val="FFD500"/>
              </a:gs>
              <a:gs pos="44000">
                <a:srgbClr val="FFD500"/>
              </a:gs>
              <a:gs pos="92000">
                <a:srgbClr val="FFEC8F"/>
              </a:gs>
              <a:gs pos="100000">
                <a:srgbClr val="FFEC8F"/>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93" name="Shape 93"/>
          <p:cNvSpPr/>
          <p:nvPr/>
        </p:nvSpPr>
        <p:spPr>
          <a:xfrm>
            <a:off x="4258315" y="4907623"/>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94" name="Shape 94"/>
          <p:cNvSpPr/>
          <p:nvPr/>
        </p:nvSpPr>
        <p:spPr>
          <a:xfrm>
            <a:off x="4570842" y="4856025"/>
            <a:ext cx="380950" cy="287475"/>
          </a:xfrm>
          <a:prstGeom prst="rect">
            <a:avLst/>
          </a:prstGeom>
          <a:solidFill>
            <a:srgbClr val="ED331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95" name="Shape 95"/>
          <p:cNvSpPr/>
          <p:nvPr/>
        </p:nvSpPr>
        <p:spPr>
          <a:xfrm>
            <a:off x="4639218" y="4907623"/>
            <a:ext cx="244199" cy="184279"/>
          </a:xfrm>
          <a:prstGeom prst="ellipse">
            <a:avLst/>
          </a:prstGeom>
          <a:gradFill>
            <a:gsLst>
              <a:gs pos="0">
                <a:srgbClr val="ED331A"/>
              </a:gs>
              <a:gs pos="44000">
                <a:srgbClr val="ED331A"/>
              </a:gs>
              <a:gs pos="92000">
                <a:srgbClr val="F48070"/>
              </a:gs>
              <a:gs pos="100000">
                <a:srgbClr val="F4807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96" name="Shape 96"/>
          <p:cNvSpPr/>
          <p:nvPr/>
        </p:nvSpPr>
        <p:spPr>
          <a:xfrm>
            <a:off x="4639218" y="4907623"/>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97" name="Shape 97"/>
          <p:cNvSpPr/>
          <p:nvPr/>
        </p:nvSpPr>
        <p:spPr>
          <a:xfrm>
            <a:off x="4951746" y="4856025"/>
            <a:ext cx="380950" cy="287475"/>
          </a:xfrm>
          <a:prstGeom prst="rect">
            <a:avLst/>
          </a:prstGeom>
          <a:solidFill>
            <a:srgbClr val="ED331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98" name="Shape 98"/>
          <p:cNvSpPr/>
          <p:nvPr/>
        </p:nvSpPr>
        <p:spPr>
          <a:xfrm>
            <a:off x="5020122" y="4907623"/>
            <a:ext cx="244199" cy="184279"/>
          </a:xfrm>
          <a:prstGeom prst="ellipse">
            <a:avLst/>
          </a:prstGeom>
          <a:gradFill>
            <a:gsLst>
              <a:gs pos="0">
                <a:srgbClr val="ED331A"/>
              </a:gs>
              <a:gs pos="44000">
                <a:srgbClr val="ED331A"/>
              </a:gs>
              <a:gs pos="92000">
                <a:srgbClr val="F48070"/>
              </a:gs>
              <a:gs pos="100000">
                <a:srgbClr val="F4807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99" name="Shape 99"/>
          <p:cNvSpPr/>
          <p:nvPr/>
        </p:nvSpPr>
        <p:spPr>
          <a:xfrm>
            <a:off x="5020122" y="4907623"/>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0" name="Shape 100"/>
          <p:cNvSpPr/>
          <p:nvPr/>
        </p:nvSpPr>
        <p:spPr>
          <a:xfrm>
            <a:off x="5332649" y="4856025"/>
            <a:ext cx="380950" cy="287475"/>
          </a:xfrm>
          <a:prstGeom prst="rect">
            <a:avLst/>
          </a:prstGeom>
          <a:solidFill>
            <a:srgbClr val="F37B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1" name="Shape 101"/>
          <p:cNvSpPr/>
          <p:nvPr/>
        </p:nvSpPr>
        <p:spPr>
          <a:xfrm>
            <a:off x="5401025" y="4907623"/>
            <a:ext cx="244199" cy="184279"/>
          </a:xfrm>
          <a:prstGeom prst="ellipse">
            <a:avLst/>
          </a:prstGeom>
          <a:gradFill>
            <a:gsLst>
              <a:gs pos="0">
                <a:srgbClr val="F37B00"/>
              </a:gs>
              <a:gs pos="44000">
                <a:srgbClr val="F37B00"/>
              </a:gs>
              <a:gs pos="92000">
                <a:srgbClr val="FBAB30"/>
              </a:gs>
              <a:gs pos="100000">
                <a:srgbClr val="FBAB3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2" name="Shape 102"/>
          <p:cNvSpPr/>
          <p:nvPr/>
        </p:nvSpPr>
        <p:spPr>
          <a:xfrm>
            <a:off x="5401025" y="4907623"/>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3" name="Shape 103"/>
          <p:cNvSpPr/>
          <p:nvPr/>
        </p:nvSpPr>
        <p:spPr>
          <a:xfrm>
            <a:off x="5713553" y="4856025"/>
            <a:ext cx="380950" cy="287475"/>
          </a:xfrm>
          <a:prstGeom prst="rect">
            <a:avLst/>
          </a:prstGeom>
          <a:solidFill>
            <a:srgbClr val="FFD5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4" name="Shape 104"/>
          <p:cNvSpPr/>
          <p:nvPr/>
        </p:nvSpPr>
        <p:spPr>
          <a:xfrm>
            <a:off x="5781929" y="4907623"/>
            <a:ext cx="244199" cy="184279"/>
          </a:xfrm>
          <a:prstGeom prst="ellipse">
            <a:avLst/>
          </a:prstGeom>
          <a:gradFill>
            <a:gsLst>
              <a:gs pos="0">
                <a:srgbClr val="FFD500"/>
              </a:gs>
              <a:gs pos="44000">
                <a:srgbClr val="FFD500"/>
              </a:gs>
              <a:gs pos="92000">
                <a:srgbClr val="FFEC8F"/>
              </a:gs>
              <a:gs pos="100000">
                <a:srgbClr val="FFEC8F"/>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5" name="Shape 105"/>
          <p:cNvSpPr/>
          <p:nvPr/>
        </p:nvSpPr>
        <p:spPr>
          <a:xfrm>
            <a:off x="5781929" y="4907623"/>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6" name="Shape 106"/>
          <p:cNvSpPr/>
          <p:nvPr/>
        </p:nvSpPr>
        <p:spPr>
          <a:xfrm>
            <a:off x="6094456" y="4856025"/>
            <a:ext cx="380950" cy="287475"/>
          </a:xfrm>
          <a:prstGeom prst="rect">
            <a:avLst/>
          </a:prstGeom>
          <a:solidFill>
            <a:srgbClr val="FFD5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7" name="Shape 107"/>
          <p:cNvSpPr/>
          <p:nvPr/>
        </p:nvSpPr>
        <p:spPr>
          <a:xfrm>
            <a:off x="6162832" y="4907623"/>
            <a:ext cx="244199" cy="184279"/>
          </a:xfrm>
          <a:prstGeom prst="ellipse">
            <a:avLst/>
          </a:prstGeom>
          <a:gradFill>
            <a:gsLst>
              <a:gs pos="0">
                <a:srgbClr val="FFD500"/>
              </a:gs>
              <a:gs pos="44000">
                <a:srgbClr val="FFD500"/>
              </a:gs>
              <a:gs pos="92000">
                <a:srgbClr val="FFEC8F"/>
              </a:gs>
              <a:gs pos="100000">
                <a:srgbClr val="FFEC8F"/>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8" name="Shape 108"/>
          <p:cNvSpPr/>
          <p:nvPr/>
        </p:nvSpPr>
        <p:spPr>
          <a:xfrm>
            <a:off x="6162832" y="4907623"/>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9" name="Shape 109"/>
          <p:cNvSpPr/>
          <p:nvPr/>
        </p:nvSpPr>
        <p:spPr>
          <a:xfrm>
            <a:off x="6475360" y="4856025"/>
            <a:ext cx="380950" cy="287475"/>
          </a:xfrm>
          <a:prstGeom prst="rect">
            <a:avLst/>
          </a:prstGeom>
          <a:solidFill>
            <a:srgbClr val="ED331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10" name="Shape 110"/>
          <p:cNvSpPr/>
          <p:nvPr/>
        </p:nvSpPr>
        <p:spPr>
          <a:xfrm>
            <a:off x="6543736" y="4907623"/>
            <a:ext cx="244199" cy="184279"/>
          </a:xfrm>
          <a:prstGeom prst="ellipse">
            <a:avLst/>
          </a:prstGeom>
          <a:gradFill>
            <a:gsLst>
              <a:gs pos="0">
                <a:srgbClr val="ED331A"/>
              </a:gs>
              <a:gs pos="44000">
                <a:srgbClr val="ED331A"/>
              </a:gs>
              <a:gs pos="92000">
                <a:srgbClr val="F48070"/>
              </a:gs>
              <a:gs pos="100000">
                <a:srgbClr val="F4807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11" name="Shape 111"/>
          <p:cNvSpPr/>
          <p:nvPr/>
        </p:nvSpPr>
        <p:spPr>
          <a:xfrm>
            <a:off x="6543736" y="4907623"/>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12" name="Shape 112"/>
          <p:cNvSpPr/>
          <p:nvPr/>
        </p:nvSpPr>
        <p:spPr>
          <a:xfrm>
            <a:off x="6856263" y="4856025"/>
            <a:ext cx="380950" cy="287475"/>
          </a:xfrm>
          <a:prstGeom prst="rect">
            <a:avLst/>
          </a:prstGeom>
          <a:solidFill>
            <a:srgbClr val="FFD5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13" name="Shape 113"/>
          <p:cNvSpPr/>
          <p:nvPr/>
        </p:nvSpPr>
        <p:spPr>
          <a:xfrm>
            <a:off x="6924639" y="4907623"/>
            <a:ext cx="244199" cy="184279"/>
          </a:xfrm>
          <a:prstGeom prst="ellipse">
            <a:avLst/>
          </a:prstGeom>
          <a:gradFill>
            <a:gsLst>
              <a:gs pos="0">
                <a:srgbClr val="FFD500"/>
              </a:gs>
              <a:gs pos="44000">
                <a:srgbClr val="FFD500"/>
              </a:gs>
              <a:gs pos="92000">
                <a:srgbClr val="FFEC8F"/>
              </a:gs>
              <a:gs pos="100000">
                <a:srgbClr val="FFEC8F"/>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14" name="Shape 114"/>
          <p:cNvSpPr/>
          <p:nvPr/>
        </p:nvSpPr>
        <p:spPr>
          <a:xfrm>
            <a:off x="6924639" y="4907623"/>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15" name="Shape 115"/>
          <p:cNvSpPr/>
          <p:nvPr/>
        </p:nvSpPr>
        <p:spPr>
          <a:xfrm>
            <a:off x="7237167" y="4856025"/>
            <a:ext cx="380950" cy="287475"/>
          </a:xfrm>
          <a:prstGeom prst="rect">
            <a:avLst/>
          </a:prstGeom>
          <a:solidFill>
            <a:srgbClr val="FFD5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16" name="Shape 116"/>
          <p:cNvSpPr/>
          <p:nvPr/>
        </p:nvSpPr>
        <p:spPr>
          <a:xfrm>
            <a:off x="7305543" y="4907623"/>
            <a:ext cx="244199" cy="184279"/>
          </a:xfrm>
          <a:prstGeom prst="ellipse">
            <a:avLst/>
          </a:prstGeom>
          <a:gradFill>
            <a:gsLst>
              <a:gs pos="0">
                <a:srgbClr val="FFD500"/>
              </a:gs>
              <a:gs pos="44000">
                <a:srgbClr val="FFD500"/>
              </a:gs>
              <a:gs pos="92000">
                <a:srgbClr val="FFEC8F"/>
              </a:gs>
              <a:gs pos="100000">
                <a:srgbClr val="FFEC8F"/>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17" name="Shape 117"/>
          <p:cNvSpPr/>
          <p:nvPr/>
        </p:nvSpPr>
        <p:spPr>
          <a:xfrm>
            <a:off x="7305543" y="4907623"/>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18" name="Shape 118"/>
          <p:cNvSpPr/>
          <p:nvPr/>
        </p:nvSpPr>
        <p:spPr>
          <a:xfrm>
            <a:off x="7618070" y="4856025"/>
            <a:ext cx="380950" cy="287475"/>
          </a:xfrm>
          <a:prstGeom prst="rect">
            <a:avLst/>
          </a:prstGeom>
          <a:solidFill>
            <a:srgbClr val="F37B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19" name="Shape 119"/>
          <p:cNvSpPr/>
          <p:nvPr/>
        </p:nvSpPr>
        <p:spPr>
          <a:xfrm>
            <a:off x="7686446" y="4907623"/>
            <a:ext cx="244199" cy="184279"/>
          </a:xfrm>
          <a:prstGeom prst="ellipse">
            <a:avLst/>
          </a:prstGeom>
          <a:gradFill>
            <a:gsLst>
              <a:gs pos="0">
                <a:srgbClr val="F37B00"/>
              </a:gs>
              <a:gs pos="44000">
                <a:srgbClr val="F37B00"/>
              </a:gs>
              <a:gs pos="92000">
                <a:srgbClr val="FBAB30"/>
              </a:gs>
              <a:gs pos="100000">
                <a:srgbClr val="FBAB3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20" name="Shape 120"/>
          <p:cNvSpPr/>
          <p:nvPr/>
        </p:nvSpPr>
        <p:spPr>
          <a:xfrm>
            <a:off x="7686446" y="4907623"/>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21" name="Shape 121"/>
          <p:cNvSpPr/>
          <p:nvPr/>
        </p:nvSpPr>
        <p:spPr>
          <a:xfrm>
            <a:off x="7998974" y="4856025"/>
            <a:ext cx="380950" cy="287475"/>
          </a:xfrm>
          <a:prstGeom prst="rect">
            <a:avLst/>
          </a:prstGeom>
          <a:solidFill>
            <a:srgbClr val="F37B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22" name="Shape 122"/>
          <p:cNvSpPr/>
          <p:nvPr/>
        </p:nvSpPr>
        <p:spPr>
          <a:xfrm>
            <a:off x="8067350" y="4907623"/>
            <a:ext cx="244199" cy="184279"/>
          </a:xfrm>
          <a:prstGeom prst="ellipse">
            <a:avLst/>
          </a:prstGeom>
          <a:gradFill>
            <a:gsLst>
              <a:gs pos="0">
                <a:srgbClr val="F37B00"/>
              </a:gs>
              <a:gs pos="44000">
                <a:srgbClr val="F37B00"/>
              </a:gs>
              <a:gs pos="92000">
                <a:srgbClr val="FBAB30"/>
              </a:gs>
              <a:gs pos="100000">
                <a:srgbClr val="FBAB3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23" name="Shape 123"/>
          <p:cNvSpPr/>
          <p:nvPr/>
        </p:nvSpPr>
        <p:spPr>
          <a:xfrm>
            <a:off x="8067350" y="4907623"/>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24" name="Shape 124"/>
          <p:cNvSpPr/>
          <p:nvPr/>
        </p:nvSpPr>
        <p:spPr>
          <a:xfrm>
            <a:off x="8379877" y="4856025"/>
            <a:ext cx="380950" cy="287475"/>
          </a:xfrm>
          <a:prstGeom prst="rect">
            <a:avLst/>
          </a:prstGeom>
          <a:solidFill>
            <a:srgbClr val="0056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25" name="Shape 125"/>
          <p:cNvSpPr/>
          <p:nvPr/>
        </p:nvSpPr>
        <p:spPr>
          <a:xfrm>
            <a:off x="8448253" y="4907623"/>
            <a:ext cx="244199" cy="184279"/>
          </a:xfrm>
          <a:prstGeom prst="ellipse">
            <a:avLst/>
          </a:prstGeom>
          <a:gradFill>
            <a:gsLst>
              <a:gs pos="0">
                <a:srgbClr val="0056A8"/>
              </a:gs>
              <a:gs pos="44000">
                <a:srgbClr val="0056A8"/>
              </a:gs>
              <a:gs pos="92000">
                <a:srgbClr val="0D86FF"/>
              </a:gs>
              <a:gs pos="100000">
                <a:srgbClr val="0D86FF"/>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26" name="Shape 126"/>
          <p:cNvSpPr/>
          <p:nvPr/>
        </p:nvSpPr>
        <p:spPr>
          <a:xfrm>
            <a:off x="8448253" y="4907623"/>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27" name="Shape 127"/>
          <p:cNvSpPr/>
          <p:nvPr/>
        </p:nvSpPr>
        <p:spPr>
          <a:xfrm>
            <a:off x="8760781" y="4856025"/>
            <a:ext cx="380950" cy="287475"/>
          </a:xfrm>
          <a:prstGeom prst="rect">
            <a:avLst/>
          </a:prstGeom>
          <a:solidFill>
            <a:srgbClr val="0056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28" name="Shape 128"/>
          <p:cNvSpPr/>
          <p:nvPr/>
        </p:nvSpPr>
        <p:spPr>
          <a:xfrm>
            <a:off x="8829157" y="4907623"/>
            <a:ext cx="244199" cy="184279"/>
          </a:xfrm>
          <a:prstGeom prst="ellipse">
            <a:avLst/>
          </a:prstGeom>
          <a:gradFill>
            <a:gsLst>
              <a:gs pos="0">
                <a:srgbClr val="0056A8"/>
              </a:gs>
              <a:gs pos="44000">
                <a:srgbClr val="0056A8"/>
              </a:gs>
              <a:gs pos="92000">
                <a:srgbClr val="0D86FF"/>
              </a:gs>
              <a:gs pos="100000">
                <a:srgbClr val="0D86FF"/>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29" name="Shape 129"/>
          <p:cNvSpPr/>
          <p:nvPr/>
        </p:nvSpPr>
        <p:spPr>
          <a:xfrm>
            <a:off x="8829157" y="4907623"/>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30" name="Shape 130"/>
          <p:cNvSpPr/>
          <p:nvPr/>
        </p:nvSpPr>
        <p:spPr>
          <a:xfrm>
            <a:off x="0" y="4570377"/>
            <a:ext cx="380950" cy="287475"/>
          </a:xfrm>
          <a:prstGeom prst="rect">
            <a:avLst/>
          </a:prstGeom>
          <a:solidFill>
            <a:srgbClr val="FFD5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31" name="Shape 131"/>
          <p:cNvSpPr/>
          <p:nvPr/>
        </p:nvSpPr>
        <p:spPr>
          <a:xfrm>
            <a:off x="68376" y="4621975"/>
            <a:ext cx="244199" cy="184279"/>
          </a:xfrm>
          <a:prstGeom prst="ellipse">
            <a:avLst/>
          </a:prstGeom>
          <a:gradFill>
            <a:gsLst>
              <a:gs pos="0">
                <a:srgbClr val="FFD500"/>
              </a:gs>
              <a:gs pos="44000">
                <a:srgbClr val="FFD500"/>
              </a:gs>
              <a:gs pos="92000">
                <a:srgbClr val="FFEC8F"/>
              </a:gs>
              <a:gs pos="100000">
                <a:srgbClr val="FFEC8F"/>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32" name="Shape 132"/>
          <p:cNvSpPr/>
          <p:nvPr/>
        </p:nvSpPr>
        <p:spPr>
          <a:xfrm>
            <a:off x="68376" y="4621975"/>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33" name="Shape 133"/>
          <p:cNvSpPr/>
          <p:nvPr/>
        </p:nvSpPr>
        <p:spPr>
          <a:xfrm>
            <a:off x="380904" y="4570377"/>
            <a:ext cx="380950" cy="287475"/>
          </a:xfrm>
          <a:prstGeom prst="rect">
            <a:avLst/>
          </a:prstGeom>
          <a:solidFill>
            <a:srgbClr val="ED331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34" name="Shape 134"/>
          <p:cNvSpPr/>
          <p:nvPr/>
        </p:nvSpPr>
        <p:spPr>
          <a:xfrm>
            <a:off x="449280" y="4621975"/>
            <a:ext cx="244199" cy="184279"/>
          </a:xfrm>
          <a:prstGeom prst="ellipse">
            <a:avLst/>
          </a:prstGeom>
          <a:gradFill>
            <a:gsLst>
              <a:gs pos="0">
                <a:srgbClr val="ED331A"/>
              </a:gs>
              <a:gs pos="44000">
                <a:srgbClr val="ED331A"/>
              </a:gs>
              <a:gs pos="92000">
                <a:srgbClr val="F48070"/>
              </a:gs>
              <a:gs pos="100000">
                <a:srgbClr val="F4807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35" name="Shape 135"/>
          <p:cNvSpPr/>
          <p:nvPr/>
        </p:nvSpPr>
        <p:spPr>
          <a:xfrm>
            <a:off x="449280" y="4621975"/>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36" name="Shape 136"/>
          <p:cNvSpPr/>
          <p:nvPr/>
        </p:nvSpPr>
        <p:spPr>
          <a:xfrm>
            <a:off x="761807" y="4570377"/>
            <a:ext cx="380950" cy="287475"/>
          </a:xfrm>
          <a:prstGeom prst="rect">
            <a:avLst/>
          </a:prstGeom>
          <a:solidFill>
            <a:srgbClr val="ED331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37" name="Shape 137"/>
          <p:cNvSpPr/>
          <p:nvPr/>
        </p:nvSpPr>
        <p:spPr>
          <a:xfrm>
            <a:off x="830183" y="4621975"/>
            <a:ext cx="244199" cy="184279"/>
          </a:xfrm>
          <a:prstGeom prst="ellipse">
            <a:avLst/>
          </a:prstGeom>
          <a:gradFill>
            <a:gsLst>
              <a:gs pos="0">
                <a:srgbClr val="ED331A"/>
              </a:gs>
              <a:gs pos="44000">
                <a:srgbClr val="ED331A"/>
              </a:gs>
              <a:gs pos="92000">
                <a:srgbClr val="F48070"/>
              </a:gs>
              <a:gs pos="100000">
                <a:srgbClr val="F4807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38" name="Shape 138"/>
          <p:cNvSpPr/>
          <p:nvPr/>
        </p:nvSpPr>
        <p:spPr>
          <a:xfrm>
            <a:off x="830183" y="4621975"/>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39" name="Shape 139"/>
          <p:cNvSpPr/>
          <p:nvPr/>
        </p:nvSpPr>
        <p:spPr>
          <a:xfrm>
            <a:off x="1142711" y="4570377"/>
            <a:ext cx="380950" cy="287475"/>
          </a:xfrm>
          <a:prstGeom prst="rect">
            <a:avLst/>
          </a:prstGeom>
          <a:solidFill>
            <a:srgbClr val="12924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40" name="Shape 140"/>
          <p:cNvSpPr/>
          <p:nvPr/>
        </p:nvSpPr>
        <p:spPr>
          <a:xfrm>
            <a:off x="1211087" y="4621975"/>
            <a:ext cx="244199" cy="184279"/>
          </a:xfrm>
          <a:prstGeom prst="ellipse">
            <a:avLst/>
          </a:prstGeom>
          <a:gradFill>
            <a:gsLst>
              <a:gs pos="0">
                <a:srgbClr val="129240"/>
              </a:gs>
              <a:gs pos="44000">
                <a:srgbClr val="129240"/>
              </a:gs>
              <a:gs pos="92000">
                <a:srgbClr val="18C255"/>
              </a:gs>
              <a:gs pos="100000">
                <a:srgbClr val="18C255"/>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41" name="Shape 141"/>
          <p:cNvSpPr/>
          <p:nvPr/>
        </p:nvSpPr>
        <p:spPr>
          <a:xfrm>
            <a:off x="1211087" y="4621975"/>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42" name="Shape 142"/>
          <p:cNvSpPr/>
          <p:nvPr/>
        </p:nvSpPr>
        <p:spPr>
          <a:xfrm>
            <a:off x="1523614" y="4570377"/>
            <a:ext cx="380950" cy="287475"/>
          </a:xfrm>
          <a:prstGeom prst="rect">
            <a:avLst/>
          </a:prstGeom>
          <a:solidFill>
            <a:srgbClr val="12924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43" name="Shape 143"/>
          <p:cNvSpPr/>
          <p:nvPr/>
        </p:nvSpPr>
        <p:spPr>
          <a:xfrm>
            <a:off x="1591990" y="4621975"/>
            <a:ext cx="244199" cy="184279"/>
          </a:xfrm>
          <a:prstGeom prst="ellipse">
            <a:avLst/>
          </a:prstGeom>
          <a:gradFill>
            <a:gsLst>
              <a:gs pos="0">
                <a:srgbClr val="129240"/>
              </a:gs>
              <a:gs pos="44000">
                <a:srgbClr val="129240"/>
              </a:gs>
              <a:gs pos="92000">
                <a:srgbClr val="18C255"/>
              </a:gs>
              <a:gs pos="100000">
                <a:srgbClr val="18C255"/>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44" name="Shape 144"/>
          <p:cNvSpPr/>
          <p:nvPr/>
        </p:nvSpPr>
        <p:spPr>
          <a:xfrm>
            <a:off x="1591990" y="4621975"/>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45" name="Shape 145"/>
          <p:cNvSpPr/>
          <p:nvPr/>
        </p:nvSpPr>
        <p:spPr>
          <a:xfrm>
            <a:off x="1904518" y="4570377"/>
            <a:ext cx="380950" cy="287475"/>
          </a:xfrm>
          <a:prstGeom prst="rect">
            <a:avLst/>
          </a:prstGeom>
          <a:solidFill>
            <a:srgbClr val="0056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46" name="Shape 146"/>
          <p:cNvSpPr/>
          <p:nvPr/>
        </p:nvSpPr>
        <p:spPr>
          <a:xfrm>
            <a:off x="1972894" y="4621975"/>
            <a:ext cx="244199" cy="184279"/>
          </a:xfrm>
          <a:prstGeom prst="ellipse">
            <a:avLst/>
          </a:prstGeom>
          <a:gradFill>
            <a:gsLst>
              <a:gs pos="0">
                <a:srgbClr val="0056A8"/>
              </a:gs>
              <a:gs pos="44000">
                <a:srgbClr val="0056A8"/>
              </a:gs>
              <a:gs pos="92000">
                <a:srgbClr val="0D86FF"/>
              </a:gs>
              <a:gs pos="100000">
                <a:srgbClr val="0D86FF"/>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47" name="Shape 147"/>
          <p:cNvSpPr/>
          <p:nvPr/>
        </p:nvSpPr>
        <p:spPr>
          <a:xfrm>
            <a:off x="1972894" y="4621975"/>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48" name="Shape 148"/>
          <p:cNvSpPr/>
          <p:nvPr/>
        </p:nvSpPr>
        <p:spPr>
          <a:xfrm>
            <a:off x="2285421" y="4570377"/>
            <a:ext cx="380950" cy="287475"/>
          </a:xfrm>
          <a:prstGeom prst="rect">
            <a:avLst/>
          </a:prstGeom>
          <a:solidFill>
            <a:srgbClr val="F37B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49" name="Shape 149"/>
          <p:cNvSpPr/>
          <p:nvPr/>
        </p:nvSpPr>
        <p:spPr>
          <a:xfrm>
            <a:off x="2353797" y="4621975"/>
            <a:ext cx="244199" cy="184279"/>
          </a:xfrm>
          <a:prstGeom prst="ellipse">
            <a:avLst/>
          </a:prstGeom>
          <a:gradFill>
            <a:gsLst>
              <a:gs pos="0">
                <a:srgbClr val="F37B00"/>
              </a:gs>
              <a:gs pos="44000">
                <a:srgbClr val="F37B00"/>
              </a:gs>
              <a:gs pos="92000">
                <a:srgbClr val="FBAB30"/>
              </a:gs>
              <a:gs pos="100000">
                <a:srgbClr val="FBAB3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50" name="Shape 150"/>
          <p:cNvSpPr/>
          <p:nvPr/>
        </p:nvSpPr>
        <p:spPr>
          <a:xfrm>
            <a:off x="2353797" y="4621975"/>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51" name="Shape 151"/>
          <p:cNvSpPr/>
          <p:nvPr/>
        </p:nvSpPr>
        <p:spPr>
          <a:xfrm>
            <a:off x="2666325" y="4570377"/>
            <a:ext cx="380950" cy="287475"/>
          </a:xfrm>
          <a:prstGeom prst="rect">
            <a:avLst/>
          </a:prstGeom>
          <a:solidFill>
            <a:srgbClr val="F37B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52" name="Shape 152"/>
          <p:cNvSpPr/>
          <p:nvPr/>
        </p:nvSpPr>
        <p:spPr>
          <a:xfrm>
            <a:off x="2734701" y="4621975"/>
            <a:ext cx="244199" cy="184279"/>
          </a:xfrm>
          <a:prstGeom prst="ellipse">
            <a:avLst/>
          </a:prstGeom>
          <a:gradFill>
            <a:gsLst>
              <a:gs pos="0">
                <a:srgbClr val="F37B00"/>
              </a:gs>
              <a:gs pos="44000">
                <a:srgbClr val="F37B00"/>
              </a:gs>
              <a:gs pos="92000">
                <a:srgbClr val="FBAB30"/>
              </a:gs>
              <a:gs pos="100000">
                <a:srgbClr val="FBAB3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53" name="Shape 153"/>
          <p:cNvSpPr/>
          <p:nvPr/>
        </p:nvSpPr>
        <p:spPr>
          <a:xfrm>
            <a:off x="2734701" y="4621975"/>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54" name="Shape 154"/>
          <p:cNvSpPr/>
          <p:nvPr/>
        </p:nvSpPr>
        <p:spPr>
          <a:xfrm>
            <a:off x="3047228" y="4570377"/>
            <a:ext cx="380950" cy="287475"/>
          </a:xfrm>
          <a:prstGeom prst="rect">
            <a:avLst/>
          </a:prstGeom>
          <a:solidFill>
            <a:srgbClr val="FFD5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55" name="Shape 155"/>
          <p:cNvSpPr/>
          <p:nvPr/>
        </p:nvSpPr>
        <p:spPr>
          <a:xfrm>
            <a:off x="3115604" y="4621975"/>
            <a:ext cx="244199" cy="184279"/>
          </a:xfrm>
          <a:prstGeom prst="ellipse">
            <a:avLst/>
          </a:prstGeom>
          <a:gradFill>
            <a:gsLst>
              <a:gs pos="0">
                <a:srgbClr val="FFD500"/>
              </a:gs>
              <a:gs pos="44000">
                <a:srgbClr val="FFD500"/>
              </a:gs>
              <a:gs pos="92000">
                <a:srgbClr val="FFEC8F"/>
              </a:gs>
              <a:gs pos="100000">
                <a:srgbClr val="FFEC8F"/>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56" name="Shape 156"/>
          <p:cNvSpPr/>
          <p:nvPr/>
        </p:nvSpPr>
        <p:spPr>
          <a:xfrm>
            <a:off x="3115604" y="4621975"/>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57" name="Shape 157"/>
          <p:cNvSpPr/>
          <p:nvPr/>
        </p:nvSpPr>
        <p:spPr>
          <a:xfrm>
            <a:off x="3428132" y="4570377"/>
            <a:ext cx="380950" cy="287475"/>
          </a:xfrm>
          <a:prstGeom prst="rect">
            <a:avLst/>
          </a:prstGeom>
          <a:solidFill>
            <a:srgbClr val="FFD5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58" name="Shape 158"/>
          <p:cNvSpPr/>
          <p:nvPr/>
        </p:nvSpPr>
        <p:spPr>
          <a:xfrm>
            <a:off x="3496508" y="4621975"/>
            <a:ext cx="244199" cy="184279"/>
          </a:xfrm>
          <a:prstGeom prst="ellipse">
            <a:avLst/>
          </a:prstGeom>
          <a:gradFill>
            <a:gsLst>
              <a:gs pos="0">
                <a:srgbClr val="FFD500"/>
              </a:gs>
              <a:gs pos="44000">
                <a:srgbClr val="FFD500"/>
              </a:gs>
              <a:gs pos="92000">
                <a:srgbClr val="FFEC8F"/>
              </a:gs>
              <a:gs pos="100000">
                <a:srgbClr val="FFEC8F"/>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59" name="Shape 159"/>
          <p:cNvSpPr/>
          <p:nvPr/>
        </p:nvSpPr>
        <p:spPr>
          <a:xfrm>
            <a:off x="3496508" y="4621975"/>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60" name="Shape 160"/>
          <p:cNvSpPr/>
          <p:nvPr/>
        </p:nvSpPr>
        <p:spPr>
          <a:xfrm>
            <a:off x="3809035" y="4570377"/>
            <a:ext cx="380950" cy="287475"/>
          </a:xfrm>
          <a:prstGeom prst="rect">
            <a:avLst/>
          </a:prstGeom>
          <a:solidFill>
            <a:srgbClr val="0056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61" name="Shape 161"/>
          <p:cNvSpPr/>
          <p:nvPr/>
        </p:nvSpPr>
        <p:spPr>
          <a:xfrm>
            <a:off x="3877411" y="4621975"/>
            <a:ext cx="244199" cy="184279"/>
          </a:xfrm>
          <a:prstGeom prst="ellipse">
            <a:avLst/>
          </a:prstGeom>
          <a:gradFill>
            <a:gsLst>
              <a:gs pos="0">
                <a:srgbClr val="0056A8"/>
              </a:gs>
              <a:gs pos="44000">
                <a:srgbClr val="0056A8"/>
              </a:gs>
              <a:gs pos="92000">
                <a:srgbClr val="0D86FF"/>
              </a:gs>
              <a:gs pos="100000">
                <a:srgbClr val="0D86FF"/>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62" name="Shape 162"/>
          <p:cNvSpPr/>
          <p:nvPr/>
        </p:nvSpPr>
        <p:spPr>
          <a:xfrm>
            <a:off x="3877411" y="4621975"/>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63" name="Shape 163"/>
          <p:cNvSpPr/>
          <p:nvPr/>
        </p:nvSpPr>
        <p:spPr>
          <a:xfrm>
            <a:off x="4189939" y="4570377"/>
            <a:ext cx="380950" cy="287475"/>
          </a:xfrm>
          <a:prstGeom prst="rect">
            <a:avLst/>
          </a:prstGeom>
          <a:solidFill>
            <a:srgbClr val="FFD5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64" name="Shape 164"/>
          <p:cNvSpPr/>
          <p:nvPr/>
        </p:nvSpPr>
        <p:spPr>
          <a:xfrm>
            <a:off x="4258315" y="4621975"/>
            <a:ext cx="244199" cy="184279"/>
          </a:xfrm>
          <a:prstGeom prst="ellipse">
            <a:avLst/>
          </a:prstGeom>
          <a:gradFill>
            <a:gsLst>
              <a:gs pos="0">
                <a:srgbClr val="FFD500"/>
              </a:gs>
              <a:gs pos="44000">
                <a:srgbClr val="FFD500"/>
              </a:gs>
              <a:gs pos="92000">
                <a:srgbClr val="FFEC8F"/>
              </a:gs>
              <a:gs pos="100000">
                <a:srgbClr val="FFEC8F"/>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65" name="Shape 165"/>
          <p:cNvSpPr/>
          <p:nvPr/>
        </p:nvSpPr>
        <p:spPr>
          <a:xfrm>
            <a:off x="4258315" y="4621975"/>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66" name="Shape 166"/>
          <p:cNvSpPr/>
          <p:nvPr/>
        </p:nvSpPr>
        <p:spPr>
          <a:xfrm>
            <a:off x="4570842" y="4570377"/>
            <a:ext cx="380950" cy="287475"/>
          </a:xfrm>
          <a:prstGeom prst="rect">
            <a:avLst/>
          </a:prstGeom>
          <a:solidFill>
            <a:srgbClr val="ED331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67" name="Shape 167"/>
          <p:cNvSpPr/>
          <p:nvPr/>
        </p:nvSpPr>
        <p:spPr>
          <a:xfrm>
            <a:off x="4639218" y="4621975"/>
            <a:ext cx="244199" cy="184279"/>
          </a:xfrm>
          <a:prstGeom prst="ellipse">
            <a:avLst/>
          </a:prstGeom>
          <a:gradFill>
            <a:gsLst>
              <a:gs pos="0">
                <a:srgbClr val="ED331A"/>
              </a:gs>
              <a:gs pos="44000">
                <a:srgbClr val="ED331A"/>
              </a:gs>
              <a:gs pos="92000">
                <a:srgbClr val="F48070"/>
              </a:gs>
              <a:gs pos="100000">
                <a:srgbClr val="F4807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68" name="Shape 168"/>
          <p:cNvSpPr/>
          <p:nvPr/>
        </p:nvSpPr>
        <p:spPr>
          <a:xfrm>
            <a:off x="4639218" y="4621975"/>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69" name="Shape 169"/>
          <p:cNvSpPr/>
          <p:nvPr/>
        </p:nvSpPr>
        <p:spPr>
          <a:xfrm>
            <a:off x="4951746" y="4570377"/>
            <a:ext cx="380950" cy="287475"/>
          </a:xfrm>
          <a:prstGeom prst="rect">
            <a:avLst/>
          </a:prstGeom>
          <a:solidFill>
            <a:srgbClr val="ED331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70" name="Shape 170"/>
          <p:cNvSpPr/>
          <p:nvPr/>
        </p:nvSpPr>
        <p:spPr>
          <a:xfrm>
            <a:off x="5020122" y="4621975"/>
            <a:ext cx="244199" cy="184279"/>
          </a:xfrm>
          <a:prstGeom prst="ellipse">
            <a:avLst/>
          </a:prstGeom>
          <a:gradFill>
            <a:gsLst>
              <a:gs pos="0">
                <a:srgbClr val="ED331A"/>
              </a:gs>
              <a:gs pos="44000">
                <a:srgbClr val="ED331A"/>
              </a:gs>
              <a:gs pos="92000">
                <a:srgbClr val="F48070"/>
              </a:gs>
              <a:gs pos="100000">
                <a:srgbClr val="F4807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71" name="Shape 171"/>
          <p:cNvSpPr/>
          <p:nvPr/>
        </p:nvSpPr>
        <p:spPr>
          <a:xfrm>
            <a:off x="5020122" y="4621975"/>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72" name="Shape 172"/>
          <p:cNvSpPr/>
          <p:nvPr/>
        </p:nvSpPr>
        <p:spPr>
          <a:xfrm>
            <a:off x="5332649" y="4570377"/>
            <a:ext cx="380950" cy="287475"/>
          </a:xfrm>
          <a:prstGeom prst="rect">
            <a:avLst/>
          </a:prstGeom>
          <a:solidFill>
            <a:srgbClr val="0056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73" name="Shape 173"/>
          <p:cNvSpPr/>
          <p:nvPr/>
        </p:nvSpPr>
        <p:spPr>
          <a:xfrm>
            <a:off x="5401025" y="4621975"/>
            <a:ext cx="244199" cy="184279"/>
          </a:xfrm>
          <a:prstGeom prst="ellipse">
            <a:avLst/>
          </a:prstGeom>
          <a:gradFill>
            <a:gsLst>
              <a:gs pos="0">
                <a:srgbClr val="0056A8"/>
              </a:gs>
              <a:gs pos="44000">
                <a:srgbClr val="0056A8"/>
              </a:gs>
              <a:gs pos="92000">
                <a:srgbClr val="0D86FF"/>
              </a:gs>
              <a:gs pos="100000">
                <a:srgbClr val="0D86FF"/>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74" name="Shape 174"/>
          <p:cNvSpPr/>
          <p:nvPr/>
        </p:nvSpPr>
        <p:spPr>
          <a:xfrm>
            <a:off x="5401025" y="4621975"/>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75" name="Shape 175"/>
          <p:cNvSpPr/>
          <p:nvPr/>
        </p:nvSpPr>
        <p:spPr>
          <a:xfrm>
            <a:off x="5713553" y="4570377"/>
            <a:ext cx="380950" cy="287475"/>
          </a:xfrm>
          <a:prstGeom prst="rect">
            <a:avLst/>
          </a:prstGeom>
          <a:solidFill>
            <a:srgbClr val="0056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76" name="Shape 176"/>
          <p:cNvSpPr/>
          <p:nvPr/>
        </p:nvSpPr>
        <p:spPr>
          <a:xfrm>
            <a:off x="5781929" y="4621975"/>
            <a:ext cx="244199" cy="184279"/>
          </a:xfrm>
          <a:prstGeom prst="ellipse">
            <a:avLst/>
          </a:prstGeom>
          <a:gradFill>
            <a:gsLst>
              <a:gs pos="0">
                <a:srgbClr val="0056A8"/>
              </a:gs>
              <a:gs pos="44000">
                <a:srgbClr val="0056A8"/>
              </a:gs>
              <a:gs pos="92000">
                <a:srgbClr val="0D86FF"/>
              </a:gs>
              <a:gs pos="100000">
                <a:srgbClr val="0D86FF"/>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77" name="Shape 177"/>
          <p:cNvSpPr/>
          <p:nvPr/>
        </p:nvSpPr>
        <p:spPr>
          <a:xfrm>
            <a:off x="5781929" y="4621975"/>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78" name="Shape 178"/>
          <p:cNvSpPr/>
          <p:nvPr/>
        </p:nvSpPr>
        <p:spPr>
          <a:xfrm>
            <a:off x="6094456" y="4570377"/>
            <a:ext cx="380950" cy="287475"/>
          </a:xfrm>
          <a:prstGeom prst="rect">
            <a:avLst/>
          </a:prstGeom>
          <a:solidFill>
            <a:srgbClr val="FFD5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79" name="Shape 179"/>
          <p:cNvSpPr/>
          <p:nvPr/>
        </p:nvSpPr>
        <p:spPr>
          <a:xfrm>
            <a:off x="6162832" y="4621975"/>
            <a:ext cx="244199" cy="184279"/>
          </a:xfrm>
          <a:prstGeom prst="ellipse">
            <a:avLst/>
          </a:prstGeom>
          <a:gradFill>
            <a:gsLst>
              <a:gs pos="0">
                <a:srgbClr val="FFD500"/>
              </a:gs>
              <a:gs pos="44000">
                <a:srgbClr val="FFD500"/>
              </a:gs>
              <a:gs pos="92000">
                <a:srgbClr val="FFEC8F"/>
              </a:gs>
              <a:gs pos="100000">
                <a:srgbClr val="FFEC8F"/>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80" name="Shape 180"/>
          <p:cNvSpPr/>
          <p:nvPr/>
        </p:nvSpPr>
        <p:spPr>
          <a:xfrm>
            <a:off x="6162832" y="4621975"/>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81" name="Shape 181"/>
          <p:cNvSpPr/>
          <p:nvPr/>
        </p:nvSpPr>
        <p:spPr>
          <a:xfrm>
            <a:off x="6475360" y="4570377"/>
            <a:ext cx="380950" cy="287475"/>
          </a:xfrm>
          <a:prstGeom prst="rect">
            <a:avLst/>
          </a:prstGeom>
          <a:solidFill>
            <a:srgbClr val="0056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82" name="Shape 182"/>
          <p:cNvSpPr/>
          <p:nvPr/>
        </p:nvSpPr>
        <p:spPr>
          <a:xfrm>
            <a:off x="6543736" y="4621975"/>
            <a:ext cx="244199" cy="184279"/>
          </a:xfrm>
          <a:prstGeom prst="ellipse">
            <a:avLst/>
          </a:prstGeom>
          <a:gradFill>
            <a:gsLst>
              <a:gs pos="0">
                <a:srgbClr val="0056A8"/>
              </a:gs>
              <a:gs pos="44000">
                <a:srgbClr val="0056A8"/>
              </a:gs>
              <a:gs pos="92000">
                <a:srgbClr val="0D86FF"/>
              </a:gs>
              <a:gs pos="100000">
                <a:srgbClr val="0D86FF"/>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83" name="Shape 183"/>
          <p:cNvSpPr/>
          <p:nvPr/>
        </p:nvSpPr>
        <p:spPr>
          <a:xfrm>
            <a:off x="6543736" y="4621975"/>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84" name="Shape 184"/>
          <p:cNvSpPr/>
          <p:nvPr/>
        </p:nvSpPr>
        <p:spPr>
          <a:xfrm>
            <a:off x="6856263" y="4570377"/>
            <a:ext cx="380950" cy="287475"/>
          </a:xfrm>
          <a:prstGeom prst="rect">
            <a:avLst/>
          </a:prstGeom>
          <a:solidFill>
            <a:srgbClr val="12924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85" name="Shape 185"/>
          <p:cNvSpPr/>
          <p:nvPr/>
        </p:nvSpPr>
        <p:spPr>
          <a:xfrm>
            <a:off x="6924639" y="4621975"/>
            <a:ext cx="244199" cy="184279"/>
          </a:xfrm>
          <a:prstGeom prst="ellipse">
            <a:avLst/>
          </a:prstGeom>
          <a:gradFill>
            <a:gsLst>
              <a:gs pos="0">
                <a:srgbClr val="129240"/>
              </a:gs>
              <a:gs pos="44000">
                <a:srgbClr val="129240"/>
              </a:gs>
              <a:gs pos="92000">
                <a:srgbClr val="18C255"/>
              </a:gs>
              <a:gs pos="100000">
                <a:srgbClr val="18C255"/>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86" name="Shape 186"/>
          <p:cNvSpPr/>
          <p:nvPr/>
        </p:nvSpPr>
        <p:spPr>
          <a:xfrm>
            <a:off x="6924639" y="4621975"/>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87" name="Shape 187"/>
          <p:cNvSpPr/>
          <p:nvPr/>
        </p:nvSpPr>
        <p:spPr>
          <a:xfrm>
            <a:off x="7237167" y="4570377"/>
            <a:ext cx="380950" cy="287475"/>
          </a:xfrm>
          <a:prstGeom prst="rect">
            <a:avLst/>
          </a:prstGeom>
          <a:solidFill>
            <a:srgbClr val="12924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88" name="Shape 188"/>
          <p:cNvSpPr/>
          <p:nvPr/>
        </p:nvSpPr>
        <p:spPr>
          <a:xfrm>
            <a:off x="7305543" y="4621975"/>
            <a:ext cx="244199" cy="184279"/>
          </a:xfrm>
          <a:prstGeom prst="ellipse">
            <a:avLst/>
          </a:prstGeom>
          <a:gradFill>
            <a:gsLst>
              <a:gs pos="0">
                <a:srgbClr val="129240"/>
              </a:gs>
              <a:gs pos="44000">
                <a:srgbClr val="129240"/>
              </a:gs>
              <a:gs pos="92000">
                <a:srgbClr val="18C255"/>
              </a:gs>
              <a:gs pos="100000">
                <a:srgbClr val="18C255"/>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89" name="Shape 189"/>
          <p:cNvSpPr/>
          <p:nvPr/>
        </p:nvSpPr>
        <p:spPr>
          <a:xfrm>
            <a:off x="7305543" y="4621975"/>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90" name="Shape 190"/>
          <p:cNvSpPr/>
          <p:nvPr/>
        </p:nvSpPr>
        <p:spPr>
          <a:xfrm>
            <a:off x="7618070" y="4570377"/>
            <a:ext cx="380950" cy="287475"/>
          </a:xfrm>
          <a:prstGeom prst="rect">
            <a:avLst/>
          </a:prstGeom>
          <a:solidFill>
            <a:srgbClr val="12924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91" name="Shape 191"/>
          <p:cNvSpPr/>
          <p:nvPr/>
        </p:nvSpPr>
        <p:spPr>
          <a:xfrm>
            <a:off x="7686446" y="4621975"/>
            <a:ext cx="244199" cy="184279"/>
          </a:xfrm>
          <a:prstGeom prst="ellipse">
            <a:avLst/>
          </a:prstGeom>
          <a:gradFill>
            <a:gsLst>
              <a:gs pos="0">
                <a:srgbClr val="129240"/>
              </a:gs>
              <a:gs pos="44000">
                <a:srgbClr val="129240"/>
              </a:gs>
              <a:gs pos="92000">
                <a:srgbClr val="18C255"/>
              </a:gs>
              <a:gs pos="100000">
                <a:srgbClr val="18C255"/>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92" name="Shape 192"/>
          <p:cNvSpPr/>
          <p:nvPr/>
        </p:nvSpPr>
        <p:spPr>
          <a:xfrm>
            <a:off x="7686446" y="4621975"/>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93" name="Shape 193"/>
          <p:cNvSpPr/>
          <p:nvPr/>
        </p:nvSpPr>
        <p:spPr>
          <a:xfrm>
            <a:off x="7998974" y="4570377"/>
            <a:ext cx="380950" cy="287475"/>
          </a:xfrm>
          <a:prstGeom prst="rect">
            <a:avLst/>
          </a:prstGeom>
          <a:solidFill>
            <a:srgbClr val="12924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94" name="Shape 194"/>
          <p:cNvSpPr/>
          <p:nvPr/>
        </p:nvSpPr>
        <p:spPr>
          <a:xfrm>
            <a:off x="8067350" y="4621975"/>
            <a:ext cx="244199" cy="184279"/>
          </a:xfrm>
          <a:prstGeom prst="ellipse">
            <a:avLst/>
          </a:prstGeom>
          <a:gradFill>
            <a:gsLst>
              <a:gs pos="0">
                <a:srgbClr val="129240"/>
              </a:gs>
              <a:gs pos="44000">
                <a:srgbClr val="129240"/>
              </a:gs>
              <a:gs pos="92000">
                <a:srgbClr val="18C255"/>
              </a:gs>
              <a:gs pos="100000">
                <a:srgbClr val="18C255"/>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95" name="Shape 195"/>
          <p:cNvSpPr/>
          <p:nvPr/>
        </p:nvSpPr>
        <p:spPr>
          <a:xfrm>
            <a:off x="8067350" y="4621975"/>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96" name="Shape 196"/>
          <p:cNvSpPr/>
          <p:nvPr/>
        </p:nvSpPr>
        <p:spPr>
          <a:xfrm>
            <a:off x="8379877" y="4570377"/>
            <a:ext cx="380950" cy="287475"/>
          </a:xfrm>
          <a:prstGeom prst="rect">
            <a:avLst/>
          </a:prstGeom>
          <a:solidFill>
            <a:srgbClr val="F37B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97" name="Shape 197"/>
          <p:cNvSpPr/>
          <p:nvPr/>
        </p:nvSpPr>
        <p:spPr>
          <a:xfrm>
            <a:off x="8448253" y="4621975"/>
            <a:ext cx="244199" cy="184279"/>
          </a:xfrm>
          <a:prstGeom prst="ellipse">
            <a:avLst/>
          </a:prstGeom>
          <a:gradFill>
            <a:gsLst>
              <a:gs pos="0">
                <a:srgbClr val="F37B00"/>
              </a:gs>
              <a:gs pos="44000">
                <a:srgbClr val="F37B00"/>
              </a:gs>
              <a:gs pos="92000">
                <a:srgbClr val="FBAB30"/>
              </a:gs>
              <a:gs pos="100000">
                <a:srgbClr val="FBAB3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98" name="Shape 198"/>
          <p:cNvSpPr/>
          <p:nvPr/>
        </p:nvSpPr>
        <p:spPr>
          <a:xfrm>
            <a:off x="8448253" y="4621975"/>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99" name="Shape 199"/>
          <p:cNvSpPr/>
          <p:nvPr/>
        </p:nvSpPr>
        <p:spPr>
          <a:xfrm>
            <a:off x="8760781" y="4570377"/>
            <a:ext cx="380950" cy="287475"/>
          </a:xfrm>
          <a:prstGeom prst="rect">
            <a:avLst/>
          </a:prstGeom>
          <a:solidFill>
            <a:srgbClr val="F37B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00" name="Shape 200"/>
          <p:cNvSpPr/>
          <p:nvPr/>
        </p:nvSpPr>
        <p:spPr>
          <a:xfrm>
            <a:off x="8829157" y="4621975"/>
            <a:ext cx="244199" cy="184279"/>
          </a:xfrm>
          <a:prstGeom prst="ellipse">
            <a:avLst/>
          </a:prstGeom>
          <a:gradFill>
            <a:gsLst>
              <a:gs pos="0">
                <a:srgbClr val="F37B00"/>
              </a:gs>
              <a:gs pos="44000">
                <a:srgbClr val="F37B00"/>
              </a:gs>
              <a:gs pos="92000">
                <a:srgbClr val="FBAB30"/>
              </a:gs>
              <a:gs pos="100000">
                <a:srgbClr val="FBAB3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01" name="Shape 201"/>
          <p:cNvSpPr/>
          <p:nvPr/>
        </p:nvSpPr>
        <p:spPr>
          <a:xfrm>
            <a:off x="8829157" y="4621975"/>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02" name="Shape 202"/>
          <p:cNvSpPr/>
          <p:nvPr/>
        </p:nvSpPr>
        <p:spPr>
          <a:xfrm>
            <a:off x="0" y="4284729"/>
            <a:ext cx="380950" cy="287475"/>
          </a:xfrm>
          <a:prstGeom prst="rect">
            <a:avLst/>
          </a:prstGeom>
          <a:solidFill>
            <a:srgbClr val="F37B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03" name="Shape 203"/>
          <p:cNvSpPr/>
          <p:nvPr/>
        </p:nvSpPr>
        <p:spPr>
          <a:xfrm>
            <a:off x="68376" y="4336327"/>
            <a:ext cx="244199" cy="184279"/>
          </a:xfrm>
          <a:prstGeom prst="ellipse">
            <a:avLst/>
          </a:prstGeom>
          <a:gradFill>
            <a:gsLst>
              <a:gs pos="0">
                <a:srgbClr val="F37B00"/>
              </a:gs>
              <a:gs pos="44000">
                <a:srgbClr val="F37B00"/>
              </a:gs>
              <a:gs pos="92000">
                <a:srgbClr val="FBAB30"/>
              </a:gs>
              <a:gs pos="100000">
                <a:srgbClr val="FBAB3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04" name="Shape 204"/>
          <p:cNvSpPr/>
          <p:nvPr/>
        </p:nvSpPr>
        <p:spPr>
          <a:xfrm>
            <a:off x="68376" y="4336327"/>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05" name="Shape 205"/>
          <p:cNvSpPr/>
          <p:nvPr/>
        </p:nvSpPr>
        <p:spPr>
          <a:xfrm>
            <a:off x="380904" y="4284729"/>
            <a:ext cx="380950" cy="287475"/>
          </a:xfrm>
          <a:prstGeom prst="rect">
            <a:avLst/>
          </a:prstGeom>
          <a:solidFill>
            <a:srgbClr val="ED331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06" name="Shape 206"/>
          <p:cNvSpPr/>
          <p:nvPr/>
        </p:nvSpPr>
        <p:spPr>
          <a:xfrm>
            <a:off x="449280" y="4336327"/>
            <a:ext cx="244199" cy="184279"/>
          </a:xfrm>
          <a:prstGeom prst="ellipse">
            <a:avLst/>
          </a:prstGeom>
          <a:gradFill>
            <a:gsLst>
              <a:gs pos="0">
                <a:srgbClr val="ED331A"/>
              </a:gs>
              <a:gs pos="44000">
                <a:srgbClr val="ED331A"/>
              </a:gs>
              <a:gs pos="92000">
                <a:srgbClr val="F48070"/>
              </a:gs>
              <a:gs pos="100000">
                <a:srgbClr val="F4807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07" name="Shape 207"/>
          <p:cNvSpPr/>
          <p:nvPr/>
        </p:nvSpPr>
        <p:spPr>
          <a:xfrm>
            <a:off x="449280" y="4336327"/>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08" name="Shape 208"/>
          <p:cNvSpPr/>
          <p:nvPr/>
        </p:nvSpPr>
        <p:spPr>
          <a:xfrm>
            <a:off x="761807" y="4284729"/>
            <a:ext cx="380950" cy="287475"/>
          </a:xfrm>
          <a:prstGeom prst="rect">
            <a:avLst/>
          </a:prstGeom>
          <a:solidFill>
            <a:srgbClr val="ED331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09" name="Shape 209"/>
          <p:cNvSpPr/>
          <p:nvPr/>
        </p:nvSpPr>
        <p:spPr>
          <a:xfrm>
            <a:off x="830183" y="4336327"/>
            <a:ext cx="244199" cy="184279"/>
          </a:xfrm>
          <a:prstGeom prst="ellipse">
            <a:avLst/>
          </a:prstGeom>
          <a:gradFill>
            <a:gsLst>
              <a:gs pos="0">
                <a:srgbClr val="ED331A"/>
              </a:gs>
              <a:gs pos="44000">
                <a:srgbClr val="ED331A"/>
              </a:gs>
              <a:gs pos="92000">
                <a:srgbClr val="F48070"/>
              </a:gs>
              <a:gs pos="100000">
                <a:srgbClr val="F4807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10" name="Shape 210"/>
          <p:cNvSpPr/>
          <p:nvPr/>
        </p:nvSpPr>
        <p:spPr>
          <a:xfrm>
            <a:off x="830183" y="4336327"/>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11" name="Shape 211"/>
          <p:cNvSpPr/>
          <p:nvPr/>
        </p:nvSpPr>
        <p:spPr>
          <a:xfrm>
            <a:off x="1142711" y="4284729"/>
            <a:ext cx="380950" cy="287475"/>
          </a:xfrm>
          <a:prstGeom prst="rect">
            <a:avLst/>
          </a:prstGeom>
          <a:solidFill>
            <a:srgbClr val="12924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12" name="Shape 212"/>
          <p:cNvSpPr/>
          <p:nvPr/>
        </p:nvSpPr>
        <p:spPr>
          <a:xfrm>
            <a:off x="1211087" y="4336327"/>
            <a:ext cx="244199" cy="184279"/>
          </a:xfrm>
          <a:prstGeom prst="ellipse">
            <a:avLst/>
          </a:prstGeom>
          <a:gradFill>
            <a:gsLst>
              <a:gs pos="0">
                <a:srgbClr val="129240"/>
              </a:gs>
              <a:gs pos="44000">
                <a:srgbClr val="129240"/>
              </a:gs>
              <a:gs pos="92000">
                <a:srgbClr val="18C255"/>
              </a:gs>
              <a:gs pos="100000">
                <a:srgbClr val="18C255"/>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13" name="Shape 213"/>
          <p:cNvSpPr/>
          <p:nvPr/>
        </p:nvSpPr>
        <p:spPr>
          <a:xfrm>
            <a:off x="1211087" y="4336327"/>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14" name="Shape 214"/>
          <p:cNvSpPr/>
          <p:nvPr/>
        </p:nvSpPr>
        <p:spPr>
          <a:xfrm>
            <a:off x="1523614" y="4284729"/>
            <a:ext cx="380950" cy="287475"/>
          </a:xfrm>
          <a:prstGeom prst="rect">
            <a:avLst/>
          </a:prstGeom>
          <a:solidFill>
            <a:srgbClr val="12924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15" name="Shape 215"/>
          <p:cNvSpPr/>
          <p:nvPr/>
        </p:nvSpPr>
        <p:spPr>
          <a:xfrm>
            <a:off x="1591990" y="4336327"/>
            <a:ext cx="244199" cy="184279"/>
          </a:xfrm>
          <a:prstGeom prst="ellipse">
            <a:avLst/>
          </a:prstGeom>
          <a:gradFill>
            <a:gsLst>
              <a:gs pos="0">
                <a:srgbClr val="129240"/>
              </a:gs>
              <a:gs pos="44000">
                <a:srgbClr val="129240"/>
              </a:gs>
              <a:gs pos="92000">
                <a:srgbClr val="18C255"/>
              </a:gs>
              <a:gs pos="100000">
                <a:srgbClr val="18C255"/>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16" name="Shape 216"/>
          <p:cNvSpPr/>
          <p:nvPr/>
        </p:nvSpPr>
        <p:spPr>
          <a:xfrm>
            <a:off x="1591990" y="4336327"/>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17" name="Shape 217"/>
          <p:cNvSpPr/>
          <p:nvPr/>
        </p:nvSpPr>
        <p:spPr>
          <a:xfrm>
            <a:off x="1904518" y="4284729"/>
            <a:ext cx="380950" cy="287475"/>
          </a:xfrm>
          <a:prstGeom prst="rect">
            <a:avLst/>
          </a:prstGeom>
          <a:solidFill>
            <a:srgbClr val="0056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18" name="Shape 218"/>
          <p:cNvSpPr/>
          <p:nvPr/>
        </p:nvSpPr>
        <p:spPr>
          <a:xfrm>
            <a:off x="1972894" y="4336327"/>
            <a:ext cx="244199" cy="184279"/>
          </a:xfrm>
          <a:prstGeom prst="ellipse">
            <a:avLst/>
          </a:prstGeom>
          <a:gradFill>
            <a:gsLst>
              <a:gs pos="0">
                <a:srgbClr val="0056A8"/>
              </a:gs>
              <a:gs pos="44000">
                <a:srgbClr val="0056A8"/>
              </a:gs>
              <a:gs pos="92000">
                <a:srgbClr val="0D86FF"/>
              </a:gs>
              <a:gs pos="100000">
                <a:srgbClr val="0D86FF"/>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19" name="Shape 219"/>
          <p:cNvSpPr/>
          <p:nvPr/>
        </p:nvSpPr>
        <p:spPr>
          <a:xfrm>
            <a:off x="1972894" y="4336327"/>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20" name="Shape 220"/>
          <p:cNvSpPr/>
          <p:nvPr/>
        </p:nvSpPr>
        <p:spPr>
          <a:xfrm>
            <a:off x="2285421" y="4284729"/>
            <a:ext cx="380950" cy="287475"/>
          </a:xfrm>
          <a:prstGeom prst="rect">
            <a:avLst/>
          </a:prstGeom>
          <a:solidFill>
            <a:srgbClr val="FFD5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21" name="Shape 221"/>
          <p:cNvSpPr/>
          <p:nvPr/>
        </p:nvSpPr>
        <p:spPr>
          <a:xfrm>
            <a:off x="2353797" y="4336327"/>
            <a:ext cx="244199" cy="184279"/>
          </a:xfrm>
          <a:prstGeom prst="ellipse">
            <a:avLst/>
          </a:prstGeom>
          <a:gradFill>
            <a:gsLst>
              <a:gs pos="0">
                <a:srgbClr val="FFD500"/>
              </a:gs>
              <a:gs pos="44000">
                <a:srgbClr val="FFD500"/>
              </a:gs>
              <a:gs pos="92000">
                <a:srgbClr val="FFEC8F"/>
              </a:gs>
              <a:gs pos="100000">
                <a:srgbClr val="FFEC8F"/>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22" name="Shape 222"/>
          <p:cNvSpPr/>
          <p:nvPr/>
        </p:nvSpPr>
        <p:spPr>
          <a:xfrm>
            <a:off x="2353797" y="4336327"/>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23" name="Shape 223"/>
          <p:cNvSpPr/>
          <p:nvPr/>
        </p:nvSpPr>
        <p:spPr>
          <a:xfrm>
            <a:off x="2666325" y="4284729"/>
            <a:ext cx="380950" cy="287475"/>
          </a:xfrm>
          <a:prstGeom prst="rect">
            <a:avLst/>
          </a:prstGeom>
          <a:solidFill>
            <a:srgbClr val="ED331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24" name="Shape 224"/>
          <p:cNvSpPr/>
          <p:nvPr/>
        </p:nvSpPr>
        <p:spPr>
          <a:xfrm>
            <a:off x="2734701" y="4336327"/>
            <a:ext cx="244199" cy="184279"/>
          </a:xfrm>
          <a:prstGeom prst="ellipse">
            <a:avLst/>
          </a:prstGeom>
          <a:gradFill>
            <a:gsLst>
              <a:gs pos="0">
                <a:srgbClr val="ED331A"/>
              </a:gs>
              <a:gs pos="44000">
                <a:srgbClr val="ED331A"/>
              </a:gs>
              <a:gs pos="92000">
                <a:srgbClr val="F48070"/>
              </a:gs>
              <a:gs pos="100000">
                <a:srgbClr val="F4807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25" name="Shape 225"/>
          <p:cNvSpPr/>
          <p:nvPr/>
        </p:nvSpPr>
        <p:spPr>
          <a:xfrm>
            <a:off x="2734701" y="4336327"/>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26" name="Shape 226"/>
          <p:cNvSpPr/>
          <p:nvPr/>
        </p:nvSpPr>
        <p:spPr>
          <a:xfrm>
            <a:off x="3047228" y="4284729"/>
            <a:ext cx="380950" cy="287475"/>
          </a:xfrm>
          <a:prstGeom prst="rect">
            <a:avLst/>
          </a:prstGeom>
          <a:solidFill>
            <a:srgbClr val="ED331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27" name="Shape 227"/>
          <p:cNvSpPr/>
          <p:nvPr/>
        </p:nvSpPr>
        <p:spPr>
          <a:xfrm>
            <a:off x="3115604" y="4336327"/>
            <a:ext cx="244199" cy="184279"/>
          </a:xfrm>
          <a:prstGeom prst="ellipse">
            <a:avLst/>
          </a:prstGeom>
          <a:gradFill>
            <a:gsLst>
              <a:gs pos="0">
                <a:srgbClr val="ED331A"/>
              </a:gs>
              <a:gs pos="44000">
                <a:srgbClr val="ED331A"/>
              </a:gs>
              <a:gs pos="92000">
                <a:srgbClr val="F48070"/>
              </a:gs>
              <a:gs pos="100000">
                <a:srgbClr val="F4807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28" name="Shape 228"/>
          <p:cNvSpPr/>
          <p:nvPr/>
        </p:nvSpPr>
        <p:spPr>
          <a:xfrm>
            <a:off x="3115604" y="4336327"/>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29" name="Shape 229"/>
          <p:cNvSpPr/>
          <p:nvPr/>
        </p:nvSpPr>
        <p:spPr>
          <a:xfrm>
            <a:off x="3428132" y="4284729"/>
            <a:ext cx="380950" cy="287475"/>
          </a:xfrm>
          <a:prstGeom prst="rect">
            <a:avLst/>
          </a:prstGeom>
          <a:solidFill>
            <a:srgbClr val="FFD5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30" name="Shape 230"/>
          <p:cNvSpPr/>
          <p:nvPr/>
        </p:nvSpPr>
        <p:spPr>
          <a:xfrm>
            <a:off x="3496508" y="4336327"/>
            <a:ext cx="244199" cy="184279"/>
          </a:xfrm>
          <a:prstGeom prst="ellipse">
            <a:avLst/>
          </a:prstGeom>
          <a:gradFill>
            <a:gsLst>
              <a:gs pos="0">
                <a:srgbClr val="FFD500"/>
              </a:gs>
              <a:gs pos="44000">
                <a:srgbClr val="FFD500"/>
              </a:gs>
              <a:gs pos="92000">
                <a:srgbClr val="FFEC8F"/>
              </a:gs>
              <a:gs pos="100000">
                <a:srgbClr val="FFEC8F"/>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31" name="Shape 231"/>
          <p:cNvSpPr/>
          <p:nvPr/>
        </p:nvSpPr>
        <p:spPr>
          <a:xfrm>
            <a:off x="3496508" y="4336327"/>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32" name="Shape 232"/>
          <p:cNvSpPr/>
          <p:nvPr/>
        </p:nvSpPr>
        <p:spPr>
          <a:xfrm>
            <a:off x="3809035" y="4284729"/>
            <a:ext cx="380950" cy="287475"/>
          </a:xfrm>
          <a:prstGeom prst="rect">
            <a:avLst/>
          </a:prstGeom>
          <a:solidFill>
            <a:srgbClr val="12924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33" name="Shape 233"/>
          <p:cNvSpPr/>
          <p:nvPr/>
        </p:nvSpPr>
        <p:spPr>
          <a:xfrm>
            <a:off x="3877411" y="4336327"/>
            <a:ext cx="244199" cy="184279"/>
          </a:xfrm>
          <a:prstGeom prst="ellipse">
            <a:avLst/>
          </a:prstGeom>
          <a:gradFill>
            <a:gsLst>
              <a:gs pos="0">
                <a:srgbClr val="129240"/>
              </a:gs>
              <a:gs pos="44000">
                <a:srgbClr val="129240"/>
              </a:gs>
              <a:gs pos="92000">
                <a:srgbClr val="18C255"/>
              </a:gs>
              <a:gs pos="100000">
                <a:srgbClr val="18C255"/>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34" name="Shape 234"/>
          <p:cNvSpPr/>
          <p:nvPr/>
        </p:nvSpPr>
        <p:spPr>
          <a:xfrm>
            <a:off x="3877411" y="4336327"/>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35" name="Shape 235"/>
          <p:cNvSpPr/>
          <p:nvPr/>
        </p:nvSpPr>
        <p:spPr>
          <a:xfrm>
            <a:off x="4189939" y="4284729"/>
            <a:ext cx="380950" cy="287475"/>
          </a:xfrm>
          <a:prstGeom prst="rect">
            <a:avLst/>
          </a:prstGeom>
          <a:solidFill>
            <a:srgbClr val="FFD5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36" name="Shape 236"/>
          <p:cNvSpPr/>
          <p:nvPr/>
        </p:nvSpPr>
        <p:spPr>
          <a:xfrm>
            <a:off x="4258315" y="4336327"/>
            <a:ext cx="244199" cy="184279"/>
          </a:xfrm>
          <a:prstGeom prst="ellipse">
            <a:avLst/>
          </a:prstGeom>
          <a:gradFill>
            <a:gsLst>
              <a:gs pos="0">
                <a:srgbClr val="FFD500"/>
              </a:gs>
              <a:gs pos="44000">
                <a:srgbClr val="FFD500"/>
              </a:gs>
              <a:gs pos="92000">
                <a:srgbClr val="FFEC8F"/>
              </a:gs>
              <a:gs pos="100000">
                <a:srgbClr val="FFEC8F"/>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37" name="Shape 237"/>
          <p:cNvSpPr/>
          <p:nvPr/>
        </p:nvSpPr>
        <p:spPr>
          <a:xfrm>
            <a:off x="4258315" y="4336327"/>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38" name="Shape 238"/>
          <p:cNvSpPr/>
          <p:nvPr/>
        </p:nvSpPr>
        <p:spPr>
          <a:xfrm>
            <a:off x="4570842" y="4284729"/>
            <a:ext cx="380950" cy="287475"/>
          </a:xfrm>
          <a:prstGeom prst="rect">
            <a:avLst/>
          </a:prstGeom>
          <a:solidFill>
            <a:srgbClr val="ED331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39" name="Shape 239"/>
          <p:cNvSpPr/>
          <p:nvPr/>
        </p:nvSpPr>
        <p:spPr>
          <a:xfrm>
            <a:off x="4639218" y="4336327"/>
            <a:ext cx="244199" cy="184279"/>
          </a:xfrm>
          <a:prstGeom prst="ellipse">
            <a:avLst/>
          </a:prstGeom>
          <a:gradFill>
            <a:gsLst>
              <a:gs pos="0">
                <a:srgbClr val="ED331A"/>
              </a:gs>
              <a:gs pos="44000">
                <a:srgbClr val="ED331A"/>
              </a:gs>
              <a:gs pos="92000">
                <a:srgbClr val="F48070"/>
              </a:gs>
              <a:gs pos="100000">
                <a:srgbClr val="F4807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40" name="Shape 240"/>
          <p:cNvSpPr/>
          <p:nvPr/>
        </p:nvSpPr>
        <p:spPr>
          <a:xfrm>
            <a:off x="4639218" y="4336327"/>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41" name="Shape 241"/>
          <p:cNvSpPr/>
          <p:nvPr/>
        </p:nvSpPr>
        <p:spPr>
          <a:xfrm>
            <a:off x="4951746" y="4284729"/>
            <a:ext cx="380950" cy="287475"/>
          </a:xfrm>
          <a:prstGeom prst="rect">
            <a:avLst/>
          </a:prstGeom>
          <a:solidFill>
            <a:srgbClr val="ED331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42" name="Shape 242"/>
          <p:cNvSpPr/>
          <p:nvPr/>
        </p:nvSpPr>
        <p:spPr>
          <a:xfrm>
            <a:off x="5020122" y="4336327"/>
            <a:ext cx="244199" cy="184279"/>
          </a:xfrm>
          <a:prstGeom prst="ellipse">
            <a:avLst/>
          </a:prstGeom>
          <a:gradFill>
            <a:gsLst>
              <a:gs pos="0">
                <a:srgbClr val="ED331A"/>
              </a:gs>
              <a:gs pos="44000">
                <a:srgbClr val="ED331A"/>
              </a:gs>
              <a:gs pos="92000">
                <a:srgbClr val="F48070"/>
              </a:gs>
              <a:gs pos="100000">
                <a:srgbClr val="F4807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43" name="Shape 243"/>
          <p:cNvSpPr/>
          <p:nvPr/>
        </p:nvSpPr>
        <p:spPr>
          <a:xfrm>
            <a:off x="5020122" y="4336327"/>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44" name="Shape 244"/>
          <p:cNvSpPr/>
          <p:nvPr/>
        </p:nvSpPr>
        <p:spPr>
          <a:xfrm>
            <a:off x="5332649" y="4284729"/>
            <a:ext cx="380950" cy="287475"/>
          </a:xfrm>
          <a:prstGeom prst="rect">
            <a:avLst/>
          </a:prstGeom>
          <a:solidFill>
            <a:srgbClr val="0056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45" name="Shape 245"/>
          <p:cNvSpPr/>
          <p:nvPr/>
        </p:nvSpPr>
        <p:spPr>
          <a:xfrm>
            <a:off x="5401025" y="4336327"/>
            <a:ext cx="244199" cy="184279"/>
          </a:xfrm>
          <a:prstGeom prst="ellipse">
            <a:avLst/>
          </a:prstGeom>
          <a:gradFill>
            <a:gsLst>
              <a:gs pos="0">
                <a:srgbClr val="0056A8"/>
              </a:gs>
              <a:gs pos="44000">
                <a:srgbClr val="0056A8"/>
              </a:gs>
              <a:gs pos="92000">
                <a:srgbClr val="0D86FF"/>
              </a:gs>
              <a:gs pos="100000">
                <a:srgbClr val="0D86FF"/>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46" name="Shape 246"/>
          <p:cNvSpPr/>
          <p:nvPr/>
        </p:nvSpPr>
        <p:spPr>
          <a:xfrm>
            <a:off x="5401025" y="4336327"/>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47" name="Shape 247"/>
          <p:cNvSpPr/>
          <p:nvPr/>
        </p:nvSpPr>
        <p:spPr>
          <a:xfrm>
            <a:off x="5713553" y="4284729"/>
            <a:ext cx="380950" cy="287475"/>
          </a:xfrm>
          <a:prstGeom prst="rect">
            <a:avLst/>
          </a:prstGeom>
          <a:solidFill>
            <a:srgbClr val="0056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48" name="Shape 248"/>
          <p:cNvSpPr/>
          <p:nvPr/>
        </p:nvSpPr>
        <p:spPr>
          <a:xfrm>
            <a:off x="5781929" y="4336327"/>
            <a:ext cx="244199" cy="184279"/>
          </a:xfrm>
          <a:prstGeom prst="ellipse">
            <a:avLst/>
          </a:prstGeom>
          <a:gradFill>
            <a:gsLst>
              <a:gs pos="0">
                <a:srgbClr val="0056A8"/>
              </a:gs>
              <a:gs pos="44000">
                <a:srgbClr val="0056A8"/>
              </a:gs>
              <a:gs pos="92000">
                <a:srgbClr val="0D86FF"/>
              </a:gs>
              <a:gs pos="100000">
                <a:srgbClr val="0D86FF"/>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49" name="Shape 249"/>
          <p:cNvSpPr/>
          <p:nvPr/>
        </p:nvSpPr>
        <p:spPr>
          <a:xfrm>
            <a:off x="5781929" y="4336327"/>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50" name="Shape 250"/>
          <p:cNvSpPr/>
          <p:nvPr/>
        </p:nvSpPr>
        <p:spPr>
          <a:xfrm>
            <a:off x="6094456" y="4284729"/>
            <a:ext cx="380950" cy="287475"/>
          </a:xfrm>
          <a:prstGeom prst="rect">
            <a:avLst/>
          </a:prstGeom>
          <a:solidFill>
            <a:srgbClr val="ED331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51" name="Shape 251"/>
          <p:cNvSpPr/>
          <p:nvPr/>
        </p:nvSpPr>
        <p:spPr>
          <a:xfrm>
            <a:off x="6162832" y="4336327"/>
            <a:ext cx="244199" cy="184279"/>
          </a:xfrm>
          <a:prstGeom prst="ellipse">
            <a:avLst/>
          </a:prstGeom>
          <a:gradFill>
            <a:gsLst>
              <a:gs pos="0">
                <a:srgbClr val="ED331A"/>
              </a:gs>
              <a:gs pos="44000">
                <a:srgbClr val="ED331A"/>
              </a:gs>
              <a:gs pos="92000">
                <a:srgbClr val="F48070"/>
              </a:gs>
              <a:gs pos="100000">
                <a:srgbClr val="F4807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52" name="Shape 252"/>
          <p:cNvSpPr/>
          <p:nvPr/>
        </p:nvSpPr>
        <p:spPr>
          <a:xfrm>
            <a:off x="6162832" y="4336327"/>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53" name="Shape 253"/>
          <p:cNvSpPr/>
          <p:nvPr/>
        </p:nvSpPr>
        <p:spPr>
          <a:xfrm>
            <a:off x="6475360" y="4284729"/>
            <a:ext cx="380950" cy="287475"/>
          </a:xfrm>
          <a:prstGeom prst="rect">
            <a:avLst/>
          </a:prstGeom>
          <a:solidFill>
            <a:srgbClr val="0056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54" name="Shape 254"/>
          <p:cNvSpPr/>
          <p:nvPr/>
        </p:nvSpPr>
        <p:spPr>
          <a:xfrm>
            <a:off x="6543736" y="4336327"/>
            <a:ext cx="244199" cy="184279"/>
          </a:xfrm>
          <a:prstGeom prst="ellipse">
            <a:avLst/>
          </a:prstGeom>
          <a:gradFill>
            <a:gsLst>
              <a:gs pos="0">
                <a:srgbClr val="0056A8"/>
              </a:gs>
              <a:gs pos="44000">
                <a:srgbClr val="0056A8"/>
              </a:gs>
              <a:gs pos="92000">
                <a:srgbClr val="0D86FF"/>
              </a:gs>
              <a:gs pos="100000">
                <a:srgbClr val="0D86FF"/>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55" name="Shape 255"/>
          <p:cNvSpPr/>
          <p:nvPr/>
        </p:nvSpPr>
        <p:spPr>
          <a:xfrm>
            <a:off x="6543736" y="4336327"/>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56" name="Shape 256"/>
          <p:cNvSpPr/>
          <p:nvPr/>
        </p:nvSpPr>
        <p:spPr>
          <a:xfrm>
            <a:off x="6856263" y="4284729"/>
            <a:ext cx="380950" cy="287475"/>
          </a:xfrm>
          <a:prstGeom prst="rect">
            <a:avLst/>
          </a:prstGeom>
          <a:solidFill>
            <a:srgbClr val="F37B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57" name="Shape 257"/>
          <p:cNvSpPr/>
          <p:nvPr/>
        </p:nvSpPr>
        <p:spPr>
          <a:xfrm>
            <a:off x="6924639" y="4336327"/>
            <a:ext cx="244199" cy="184279"/>
          </a:xfrm>
          <a:prstGeom prst="ellipse">
            <a:avLst/>
          </a:prstGeom>
          <a:gradFill>
            <a:gsLst>
              <a:gs pos="0">
                <a:srgbClr val="F37B00"/>
              </a:gs>
              <a:gs pos="44000">
                <a:srgbClr val="F37B00"/>
              </a:gs>
              <a:gs pos="92000">
                <a:srgbClr val="FBAB30"/>
              </a:gs>
              <a:gs pos="100000">
                <a:srgbClr val="FBAB3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58" name="Shape 258"/>
          <p:cNvSpPr/>
          <p:nvPr/>
        </p:nvSpPr>
        <p:spPr>
          <a:xfrm>
            <a:off x="6924639" y="4336327"/>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59" name="Shape 259"/>
          <p:cNvSpPr/>
          <p:nvPr/>
        </p:nvSpPr>
        <p:spPr>
          <a:xfrm>
            <a:off x="7237167" y="4284729"/>
            <a:ext cx="380950" cy="287475"/>
          </a:xfrm>
          <a:prstGeom prst="rect">
            <a:avLst/>
          </a:prstGeom>
          <a:solidFill>
            <a:srgbClr val="F37B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60" name="Shape 260"/>
          <p:cNvSpPr/>
          <p:nvPr/>
        </p:nvSpPr>
        <p:spPr>
          <a:xfrm>
            <a:off x="7305543" y="4336327"/>
            <a:ext cx="244199" cy="184279"/>
          </a:xfrm>
          <a:prstGeom prst="ellipse">
            <a:avLst/>
          </a:prstGeom>
          <a:gradFill>
            <a:gsLst>
              <a:gs pos="0">
                <a:srgbClr val="F37B00"/>
              </a:gs>
              <a:gs pos="44000">
                <a:srgbClr val="F37B00"/>
              </a:gs>
              <a:gs pos="92000">
                <a:srgbClr val="FBAB30"/>
              </a:gs>
              <a:gs pos="100000">
                <a:srgbClr val="FBAB3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61" name="Shape 261"/>
          <p:cNvSpPr/>
          <p:nvPr/>
        </p:nvSpPr>
        <p:spPr>
          <a:xfrm>
            <a:off x="7305543" y="4336327"/>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62" name="Shape 262"/>
          <p:cNvSpPr/>
          <p:nvPr/>
        </p:nvSpPr>
        <p:spPr>
          <a:xfrm>
            <a:off x="7618070" y="4284729"/>
            <a:ext cx="380950" cy="287475"/>
          </a:xfrm>
          <a:prstGeom prst="rect">
            <a:avLst/>
          </a:prstGeom>
          <a:solidFill>
            <a:srgbClr val="FFD5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63" name="Shape 263"/>
          <p:cNvSpPr/>
          <p:nvPr/>
        </p:nvSpPr>
        <p:spPr>
          <a:xfrm>
            <a:off x="7686446" y="4336327"/>
            <a:ext cx="244199" cy="184279"/>
          </a:xfrm>
          <a:prstGeom prst="ellipse">
            <a:avLst/>
          </a:prstGeom>
          <a:gradFill>
            <a:gsLst>
              <a:gs pos="0">
                <a:srgbClr val="FFD500"/>
              </a:gs>
              <a:gs pos="44000">
                <a:srgbClr val="FFD500"/>
              </a:gs>
              <a:gs pos="92000">
                <a:srgbClr val="FFEC8F"/>
              </a:gs>
              <a:gs pos="100000">
                <a:srgbClr val="FFEC8F"/>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64" name="Shape 264"/>
          <p:cNvSpPr/>
          <p:nvPr/>
        </p:nvSpPr>
        <p:spPr>
          <a:xfrm>
            <a:off x="7686446" y="4336327"/>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65" name="Shape 265"/>
          <p:cNvSpPr/>
          <p:nvPr/>
        </p:nvSpPr>
        <p:spPr>
          <a:xfrm>
            <a:off x="7998974" y="4284729"/>
            <a:ext cx="380950" cy="287475"/>
          </a:xfrm>
          <a:prstGeom prst="rect">
            <a:avLst/>
          </a:prstGeom>
          <a:solidFill>
            <a:srgbClr val="FFD5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66" name="Shape 266"/>
          <p:cNvSpPr/>
          <p:nvPr/>
        </p:nvSpPr>
        <p:spPr>
          <a:xfrm>
            <a:off x="8067350" y="4336327"/>
            <a:ext cx="244199" cy="184279"/>
          </a:xfrm>
          <a:prstGeom prst="ellipse">
            <a:avLst/>
          </a:prstGeom>
          <a:gradFill>
            <a:gsLst>
              <a:gs pos="0">
                <a:srgbClr val="FFD500"/>
              </a:gs>
              <a:gs pos="44000">
                <a:srgbClr val="FFD500"/>
              </a:gs>
              <a:gs pos="92000">
                <a:srgbClr val="FFEC8F"/>
              </a:gs>
              <a:gs pos="100000">
                <a:srgbClr val="FFEC8F"/>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67" name="Shape 267"/>
          <p:cNvSpPr/>
          <p:nvPr/>
        </p:nvSpPr>
        <p:spPr>
          <a:xfrm>
            <a:off x="8067350" y="4336327"/>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68" name="Shape 268"/>
          <p:cNvSpPr/>
          <p:nvPr/>
        </p:nvSpPr>
        <p:spPr>
          <a:xfrm>
            <a:off x="8379877" y="4284729"/>
            <a:ext cx="380950" cy="287475"/>
          </a:xfrm>
          <a:prstGeom prst="rect">
            <a:avLst/>
          </a:prstGeom>
          <a:solidFill>
            <a:srgbClr val="ED331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69" name="Shape 269"/>
          <p:cNvSpPr/>
          <p:nvPr/>
        </p:nvSpPr>
        <p:spPr>
          <a:xfrm>
            <a:off x="8448253" y="4336327"/>
            <a:ext cx="244199" cy="184279"/>
          </a:xfrm>
          <a:prstGeom prst="ellipse">
            <a:avLst/>
          </a:prstGeom>
          <a:gradFill>
            <a:gsLst>
              <a:gs pos="0">
                <a:srgbClr val="ED331A"/>
              </a:gs>
              <a:gs pos="44000">
                <a:srgbClr val="ED331A"/>
              </a:gs>
              <a:gs pos="92000">
                <a:srgbClr val="F48070"/>
              </a:gs>
              <a:gs pos="100000">
                <a:srgbClr val="F4807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70" name="Shape 270"/>
          <p:cNvSpPr/>
          <p:nvPr/>
        </p:nvSpPr>
        <p:spPr>
          <a:xfrm>
            <a:off x="8448253" y="4336327"/>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71" name="Shape 271"/>
          <p:cNvSpPr/>
          <p:nvPr/>
        </p:nvSpPr>
        <p:spPr>
          <a:xfrm>
            <a:off x="8760781" y="4284729"/>
            <a:ext cx="380950" cy="287475"/>
          </a:xfrm>
          <a:prstGeom prst="rect">
            <a:avLst/>
          </a:prstGeom>
          <a:solidFill>
            <a:srgbClr val="ED331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72" name="Shape 272"/>
          <p:cNvSpPr/>
          <p:nvPr/>
        </p:nvSpPr>
        <p:spPr>
          <a:xfrm>
            <a:off x="8829157" y="4336327"/>
            <a:ext cx="244199" cy="184279"/>
          </a:xfrm>
          <a:prstGeom prst="ellipse">
            <a:avLst/>
          </a:prstGeom>
          <a:gradFill>
            <a:gsLst>
              <a:gs pos="0">
                <a:srgbClr val="ED331A"/>
              </a:gs>
              <a:gs pos="44000">
                <a:srgbClr val="ED331A"/>
              </a:gs>
              <a:gs pos="92000">
                <a:srgbClr val="F48070"/>
              </a:gs>
              <a:gs pos="100000">
                <a:srgbClr val="F4807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73" name="Shape 273"/>
          <p:cNvSpPr/>
          <p:nvPr/>
        </p:nvSpPr>
        <p:spPr>
          <a:xfrm>
            <a:off x="8829157" y="4336327"/>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74" name="Shape 274"/>
          <p:cNvSpPr/>
          <p:nvPr/>
        </p:nvSpPr>
        <p:spPr>
          <a:xfrm>
            <a:off x="0" y="3999080"/>
            <a:ext cx="380950" cy="287475"/>
          </a:xfrm>
          <a:prstGeom prst="rect">
            <a:avLst/>
          </a:prstGeom>
          <a:solidFill>
            <a:srgbClr val="12924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75" name="Shape 275"/>
          <p:cNvSpPr/>
          <p:nvPr/>
        </p:nvSpPr>
        <p:spPr>
          <a:xfrm>
            <a:off x="68376" y="4050678"/>
            <a:ext cx="244199" cy="184279"/>
          </a:xfrm>
          <a:prstGeom prst="ellipse">
            <a:avLst/>
          </a:prstGeom>
          <a:gradFill>
            <a:gsLst>
              <a:gs pos="0">
                <a:srgbClr val="129240"/>
              </a:gs>
              <a:gs pos="44000">
                <a:srgbClr val="129240"/>
              </a:gs>
              <a:gs pos="92000">
                <a:srgbClr val="18C255"/>
              </a:gs>
              <a:gs pos="100000">
                <a:srgbClr val="18C255"/>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76" name="Shape 276"/>
          <p:cNvSpPr/>
          <p:nvPr/>
        </p:nvSpPr>
        <p:spPr>
          <a:xfrm>
            <a:off x="68376" y="4050678"/>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77" name="Shape 277"/>
          <p:cNvSpPr/>
          <p:nvPr/>
        </p:nvSpPr>
        <p:spPr>
          <a:xfrm>
            <a:off x="380904" y="3999080"/>
            <a:ext cx="380950" cy="287475"/>
          </a:xfrm>
          <a:prstGeom prst="rect">
            <a:avLst/>
          </a:prstGeom>
          <a:solidFill>
            <a:srgbClr val="FFD5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78" name="Shape 278"/>
          <p:cNvSpPr/>
          <p:nvPr/>
        </p:nvSpPr>
        <p:spPr>
          <a:xfrm>
            <a:off x="449280" y="4050678"/>
            <a:ext cx="244199" cy="184279"/>
          </a:xfrm>
          <a:prstGeom prst="ellipse">
            <a:avLst/>
          </a:prstGeom>
          <a:gradFill>
            <a:gsLst>
              <a:gs pos="0">
                <a:srgbClr val="FFD500"/>
              </a:gs>
              <a:gs pos="44000">
                <a:srgbClr val="FFD500"/>
              </a:gs>
              <a:gs pos="92000">
                <a:srgbClr val="FFEC8F"/>
              </a:gs>
              <a:gs pos="100000">
                <a:srgbClr val="FFEC8F"/>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79" name="Shape 279"/>
          <p:cNvSpPr/>
          <p:nvPr/>
        </p:nvSpPr>
        <p:spPr>
          <a:xfrm>
            <a:off x="449280" y="4050678"/>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80" name="Shape 280"/>
          <p:cNvSpPr/>
          <p:nvPr/>
        </p:nvSpPr>
        <p:spPr>
          <a:xfrm>
            <a:off x="761807" y="3999080"/>
            <a:ext cx="380950" cy="287475"/>
          </a:xfrm>
          <a:prstGeom prst="rect">
            <a:avLst/>
          </a:prstGeom>
          <a:solidFill>
            <a:srgbClr val="F37B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81" name="Shape 281"/>
          <p:cNvSpPr/>
          <p:nvPr/>
        </p:nvSpPr>
        <p:spPr>
          <a:xfrm>
            <a:off x="830183" y="4050678"/>
            <a:ext cx="244199" cy="184279"/>
          </a:xfrm>
          <a:prstGeom prst="ellipse">
            <a:avLst/>
          </a:prstGeom>
          <a:gradFill>
            <a:gsLst>
              <a:gs pos="0">
                <a:srgbClr val="F37B00"/>
              </a:gs>
              <a:gs pos="44000">
                <a:srgbClr val="F37B00"/>
              </a:gs>
              <a:gs pos="92000">
                <a:srgbClr val="FBAB30"/>
              </a:gs>
              <a:gs pos="100000">
                <a:srgbClr val="FBAB3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82" name="Shape 282"/>
          <p:cNvSpPr/>
          <p:nvPr/>
        </p:nvSpPr>
        <p:spPr>
          <a:xfrm>
            <a:off x="830183" y="4050678"/>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83" name="Shape 283"/>
          <p:cNvSpPr/>
          <p:nvPr/>
        </p:nvSpPr>
        <p:spPr>
          <a:xfrm>
            <a:off x="1142711" y="3999080"/>
            <a:ext cx="380950" cy="287475"/>
          </a:xfrm>
          <a:prstGeom prst="rect">
            <a:avLst/>
          </a:prstGeom>
          <a:solidFill>
            <a:srgbClr val="F37B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84" name="Shape 284"/>
          <p:cNvSpPr/>
          <p:nvPr/>
        </p:nvSpPr>
        <p:spPr>
          <a:xfrm>
            <a:off x="1211087" y="4050678"/>
            <a:ext cx="244199" cy="184279"/>
          </a:xfrm>
          <a:prstGeom prst="ellipse">
            <a:avLst/>
          </a:prstGeom>
          <a:gradFill>
            <a:gsLst>
              <a:gs pos="0">
                <a:srgbClr val="F37B00"/>
              </a:gs>
              <a:gs pos="44000">
                <a:srgbClr val="F37B00"/>
              </a:gs>
              <a:gs pos="92000">
                <a:srgbClr val="FBAB30"/>
              </a:gs>
              <a:gs pos="100000">
                <a:srgbClr val="FBAB3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85" name="Shape 285"/>
          <p:cNvSpPr/>
          <p:nvPr/>
        </p:nvSpPr>
        <p:spPr>
          <a:xfrm>
            <a:off x="1211087" y="4050678"/>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86" name="Shape 286"/>
          <p:cNvSpPr/>
          <p:nvPr/>
        </p:nvSpPr>
        <p:spPr>
          <a:xfrm>
            <a:off x="1523614" y="3999080"/>
            <a:ext cx="380950" cy="287475"/>
          </a:xfrm>
          <a:prstGeom prst="rect">
            <a:avLst/>
          </a:prstGeom>
          <a:solidFill>
            <a:srgbClr val="FFD5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87" name="Shape 287"/>
          <p:cNvSpPr/>
          <p:nvPr/>
        </p:nvSpPr>
        <p:spPr>
          <a:xfrm>
            <a:off x="1591990" y="4050678"/>
            <a:ext cx="244199" cy="184279"/>
          </a:xfrm>
          <a:prstGeom prst="ellipse">
            <a:avLst/>
          </a:prstGeom>
          <a:gradFill>
            <a:gsLst>
              <a:gs pos="0">
                <a:srgbClr val="FFD500"/>
              </a:gs>
              <a:gs pos="44000">
                <a:srgbClr val="FFD500"/>
              </a:gs>
              <a:gs pos="92000">
                <a:srgbClr val="FFEC8F"/>
              </a:gs>
              <a:gs pos="100000">
                <a:srgbClr val="FFEC8F"/>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88" name="Shape 288"/>
          <p:cNvSpPr/>
          <p:nvPr/>
        </p:nvSpPr>
        <p:spPr>
          <a:xfrm>
            <a:off x="1591990" y="4050678"/>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89" name="Shape 289"/>
          <p:cNvSpPr/>
          <p:nvPr/>
        </p:nvSpPr>
        <p:spPr>
          <a:xfrm>
            <a:off x="1904518" y="3999080"/>
            <a:ext cx="380950" cy="287475"/>
          </a:xfrm>
          <a:prstGeom prst="rect">
            <a:avLst/>
          </a:prstGeom>
          <a:solidFill>
            <a:srgbClr val="0056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90" name="Shape 290"/>
          <p:cNvSpPr/>
          <p:nvPr/>
        </p:nvSpPr>
        <p:spPr>
          <a:xfrm>
            <a:off x="1972894" y="4050678"/>
            <a:ext cx="244199" cy="184279"/>
          </a:xfrm>
          <a:prstGeom prst="ellipse">
            <a:avLst/>
          </a:prstGeom>
          <a:gradFill>
            <a:gsLst>
              <a:gs pos="0">
                <a:srgbClr val="0056A8"/>
              </a:gs>
              <a:gs pos="44000">
                <a:srgbClr val="0056A8"/>
              </a:gs>
              <a:gs pos="92000">
                <a:srgbClr val="0D86FF"/>
              </a:gs>
              <a:gs pos="100000">
                <a:srgbClr val="0D86FF"/>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91" name="Shape 291"/>
          <p:cNvSpPr/>
          <p:nvPr/>
        </p:nvSpPr>
        <p:spPr>
          <a:xfrm>
            <a:off x="1972894" y="4050678"/>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92" name="Shape 292"/>
          <p:cNvSpPr/>
          <p:nvPr/>
        </p:nvSpPr>
        <p:spPr>
          <a:xfrm>
            <a:off x="2285421" y="3999080"/>
            <a:ext cx="380950" cy="287475"/>
          </a:xfrm>
          <a:prstGeom prst="rect">
            <a:avLst/>
          </a:prstGeom>
          <a:solidFill>
            <a:srgbClr val="F37B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93" name="Shape 293"/>
          <p:cNvSpPr/>
          <p:nvPr/>
        </p:nvSpPr>
        <p:spPr>
          <a:xfrm>
            <a:off x="2353797" y="4050678"/>
            <a:ext cx="244199" cy="184279"/>
          </a:xfrm>
          <a:prstGeom prst="ellipse">
            <a:avLst/>
          </a:prstGeom>
          <a:gradFill>
            <a:gsLst>
              <a:gs pos="0">
                <a:srgbClr val="F37B00"/>
              </a:gs>
              <a:gs pos="44000">
                <a:srgbClr val="F37B00"/>
              </a:gs>
              <a:gs pos="92000">
                <a:srgbClr val="FBAB30"/>
              </a:gs>
              <a:gs pos="100000">
                <a:srgbClr val="FBAB3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94" name="Shape 294"/>
          <p:cNvSpPr/>
          <p:nvPr/>
        </p:nvSpPr>
        <p:spPr>
          <a:xfrm>
            <a:off x="2353797" y="4050678"/>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95" name="Shape 295"/>
          <p:cNvSpPr/>
          <p:nvPr/>
        </p:nvSpPr>
        <p:spPr>
          <a:xfrm>
            <a:off x="2666325" y="3999080"/>
            <a:ext cx="380950" cy="287475"/>
          </a:xfrm>
          <a:prstGeom prst="rect">
            <a:avLst/>
          </a:prstGeom>
          <a:solidFill>
            <a:srgbClr val="F37B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96" name="Shape 296"/>
          <p:cNvSpPr/>
          <p:nvPr/>
        </p:nvSpPr>
        <p:spPr>
          <a:xfrm>
            <a:off x="2734701" y="4050678"/>
            <a:ext cx="244199" cy="184279"/>
          </a:xfrm>
          <a:prstGeom prst="ellipse">
            <a:avLst/>
          </a:prstGeom>
          <a:gradFill>
            <a:gsLst>
              <a:gs pos="0">
                <a:srgbClr val="F37B00"/>
              </a:gs>
              <a:gs pos="44000">
                <a:srgbClr val="F37B00"/>
              </a:gs>
              <a:gs pos="92000">
                <a:srgbClr val="FBAB30"/>
              </a:gs>
              <a:gs pos="100000">
                <a:srgbClr val="FBAB3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97" name="Shape 297"/>
          <p:cNvSpPr/>
          <p:nvPr/>
        </p:nvSpPr>
        <p:spPr>
          <a:xfrm>
            <a:off x="2734701" y="4050678"/>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98" name="Shape 298"/>
          <p:cNvSpPr/>
          <p:nvPr/>
        </p:nvSpPr>
        <p:spPr>
          <a:xfrm>
            <a:off x="3047228" y="3999080"/>
            <a:ext cx="380950" cy="287475"/>
          </a:xfrm>
          <a:prstGeom prst="rect">
            <a:avLst/>
          </a:prstGeom>
          <a:solidFill>
            <a:srgbClr val="F37B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99" name="Shape 299"/>
          <p:cNvSpPr/>
          <p:nvPr/>
        </p:nvSpPr>
        <p:spPr>
          <a:xfrm>
            <a:off x="3115604" y="4050678"/>
            <a:ext cx="244199" cy="184279"/>
          </a:xfrm>
          <a:prstGeom prst="ellipse">
            <a:avLst/>
          </a:prstGeom>
          <a:gradFill>
            <a:gsLst>
              <a:gs pos="0">
                <a:srgbClr val="F37B00"/>
              </a:gs>
              <a:gs pos="44000">
                <a:srgbClr val="F37B00"/>
              </a:gs>
              <a:gs pos="92000">
                <a:srgbClr val="FBAB30"/>
              </a:gs>
              <a:gs pos="100000">
                <a:srgbClr val="FBAB3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00" name="Shape 300"/>
          <p:cNvSpPr/>
          <p:nvPr/>
        </p:nvSpPr>
        <p:spPr>
          <a:xfrm>
            <a:off x="3115604" y="4050678"/>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01" name="Shape 301"/>
          <p:cNvSpPr/>
          <p:nvPr/>
        </p:nvSpPr>
        <p:spPr>
          <a:xfrm>
            <a:off x="3428132" y="3999080"/>
            <a:ext cx="380950" cy="287475"/>
          </a:xfrm>
          <a:prstGeom prst="rect">
            <a:avLst/>
          </a:prstGeom>
          <a:solidFill>
            <a:srgbClr val="FFD5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02" name="Shape 302"/>
          <p:cNvSpPr/>
          <p:nvPr/>
        </p:nvSpPr>
        <p:spPr>
          <a:xfrm>
            <a:off x="3496508" y="4050678"/>
            <a:ext cx="244199" cy="184279"/>
          </a:xfrm>
          <a:prstGeom prst="ellipse">
            <a:avLst/>
          </a:prstGeom>
          <a:gradFill>
            <a:gsLst>
              <a:gs pos="0">
                <a:srgbClr val="FFD500"/>
              </a:gs>
              <a:gs pos="44000">
                <a:srgbClr val="FFD500"/>
              </a:gs>
              <a:gs pos="92000">
                <a:srgbClr val="FFEC8F"/>
              </a:gs>
              <a:gs pos="100000">
                <a:srgbClr val="FFEC8F"/>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03" name="Shape 303"/>
          <p:cNvSpPr/>
          <p:nvPr/>
        </p:nvSpPr>
        <p:spPr>
          <a:xfrm>
            <a:off x="3496508" y="4050678"/>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04" name="Shape 304"/>
          <p:cNvSpPr/>
          <p:nvPr/>
        </p:nvSpPr>
        <p:spPr>
          <a:xfrm>
            <a:off x="3809035" y="3999080"/>
            <a:ext cx="380950" cy="287475"/>
          </a:xfrm>
          <a:prstGeom prst="rect">
            <a:avLst/>
          </a:prstGeom>
          <a:solidFill>
            <a:srgbClr val="0056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05" name="Shape 305"/>
          <p:cNvSpPr/>
          <p:nvPr/>
        </p:nvSpPr>
        <p:spPr>
          <a:xfrm>
            <a:off x="3877411" y="4050678"/>
            <a:ext cx="244199" cy="184279"/>
          </a:xfrm>
          <a:prstGeom prst="ellipse">
            <a:avLst/>
          </a:prstGeom>
          <a:gradFill>
            <a:gsLst>
              <a:gs pos="0">
                <a:srgbClr val="0056A8"/>
              </a:gs>
              <a:gs pos="44000">
                <a:srgbClr val="0056A8"/>
              </a:gs>
              <a:gs pos="92000">
                <a:srgbClr val="0D86FF"/>
              </a:gs>
              <a:gs pos="100000">
                <a:srgbClr val="0D86FF"/>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06" name="Shape 306"/>
          <p:cNvSpPr/>
          <p:nvPr/>
        </p:nvSpPr>
        <p:spPr>
          <a:xfrm>
            <a:off x="3877411" y="4050678"/>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07" name="Shape 307"/>
          <p:cNvSpPr/>
          <p:nvPr/>
        </p:nvSpPr>
        <p:spPr>
          <a:xfrm>
            <a:off x="4189939" y="3999080"/>
            <a:ext cx="380950" cy="287475"/>
          </a:xfrm>
          <a:prstGeom prst="rect">
            <a:avLst/>
          </a:prstGeom>
          <a:solidFill>
            <a:srgbClr val="F37B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08" name="Shape 308"/>
          <p:cNvSpPr/>
          <p:nvPr/>
        </p:nvSpPr>
        <p:spPr>
          <a:xfrm>
            <a:off x="4258315" y="4050678"/>
            <a:ext cx="244199" cy="184279"/>
          </a:xfrm>
          <a:prstGeom prst="ellipse">
            <a:avLst/>
          </a:prstGeom>
          <a:gradFill>
            <a:gsLst>
              <a:gs pos="0">
                <a:srgbClr val="F37B00"/>
              </a:gs>
              <a:gs pos="44000">
                <a:srgbClr val="F37B00"/>
              </a:gs>
              <a:gs pos="92000">
                <a:srgbClr val="FBAB30"/>
              </a:gs>
              <a:gs pos="100000">
                <a:srgbClr val="FBAB3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09" name="Shape 309"/>
          <p:cNvSpPr/>
          <p:nvPr/>
        </p:nvSpPr>
        <p:spPr>
          <a:xfrm>
            <a:off x="4258315" y="4050678"/>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10" name="Shape 310"/>
          <p:cNvSpPr/>
          <p:nvPr/>
        </p:nvSpPr>
        <p:spPr>
          <a:xfrm>
            <a:off x="4570842" y="3999080"/>
            <a:ext cx="380950" cy="287475"/>
          </a:xfrm>
          <a:prstGeom prst="rect">
            <a:avLst/>
          </a:prstGeom>
          <a:solidFill>
            <a:srgbClr val="FFD5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11" name="Shape 311"/>
          <p:cNvSpPr/>
          <p:nvPr/>
        </p:nvSpPr>
        <p:spPr>
          <a:xfrm>
            <a:off x="4639218" y="4050678"/>
            <a:ext cx="244199" cy="184279"/>
          </a:xfrm>
          <a:prstGeom prst="ellipse">
            <a:avLst/>
          </a:prstGeom>
          <a:gradFill>
            <a:gsLst>
              <a:gs pos="0">
                <a:srgbClr val="FFD500"/>
              </a:gs>
              <a:gs pos="44000">
                <a:srgbClr val="FFD500"/>
              </a:gs>
              <a:gs pos="92000">
                <a:srgbClr val="FFEC8F"/>
              </a:gs>
              <a:gs pos="100000">
                <a:srgbClr val="FFEC8F"/>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12" name="Shape 312"/>
          <p:cNvSpPr/>
          <p:nvPr/>
        </p:nvSpPr>
        <p:spPr>
          <a:xfrm>
            <a:off x="4639218" y="4050678"/>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13" name="Shape 313"/>
          <p:cNvSpPr/>
          <p:nvPr/>
        </p:nvSpPr>
        <p:spPr>
          <a:xfrm>
            <a:off x="4951746" y="3999080"/>
            <a:ext cx="380950" cy="287475"/>
          </a:xfrm>
          <a:prstGeom prst="rect">
            <a:avLst/>
          </a:prstGeom>
          <a:solidFill>
            <a:srgbClr val="FFD5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14" name="Shape 314"/>
          <p:cNvSpPr/>
          <p:nvPr/>
        </p:nvSpPr>
        <p:spPr>
          <a:xfrm>
            <a:off x="5020122" y="4050678"/>
            <a:ext cx="244199" cy="184279"/>
          </a:xfrm>
          <a:prstGeom prst="ellipse">
            <a:avLst/>
          </a:prstGeom>
          <a:gradFill>
            <a:gsLst>
              <a:gs pos="0">
                <a:srgbClr val="FFD500"/>
              </a:gs>
              <a:gs pos="44000">
                <a:srgbClr val="FFD500"/>
              </a:gs>
              <a:gs pos="92000">
                <a:srgbClr val="FFEC8F"/>
              </a:gs>
              <a:gs pos="100000">
                <a:srgbClr val="FFEC8F"/>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15" name="Shape 315"/>
          <p:cNvSpPr/>
          <p:nvPr/>
        </p:nvSpPr>
        <p:spPr>
          <a:xfrm>
            <a:off x="5020122" y="4050678"/>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16" name="Shape 316"/>
          <p:cNvSpPr/>
          <p:nvPr/>
        </p:nvSpPr>
        <p:spPr>
          <a:xfrm>
            <a:off x="5332649" y="3999080"/>
            <a:ext cx="380950" cy="287475"/>
          </a:xfrm>
          <a:prstGeom prst="rect">
            <a:avLst/>
          </a:prstGeom>
          <a:solidFill>
            <a:srgbClr val="12924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17" name="Shape 317"/>
          <p:cNvSpPr/>
          <p:nvPr/>
        </p:nvSpPr>
        <p:spPr>
          <a:xfrm>
            <a:off x="5401025" y="4050678"/>
            <a:ext cx="244199" cy="184279"/>
          </a:xfrm>
          <a:prstGeom prst="ellipse">
            <a:avLst/>
          </a:prstGeom>
          <a:gradFill>
            <a:gsLst>
              <a:gs pos="0">
                <a:srgbClr val="129240"/>
              </a:gs>
              <a:gs pos="44000">
                <a:srgbClr val="129240"/>
              </a:gs>
              <a:gs pos="92000">
                <a:srgbClr val="18C255"/>
              </a:gs>
              <a:gs pos="100000">
                <a:srgbClr val="18C255"/>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18" name="Shape 318"/>
          <p:cNvSpPr/>
          <p:nvPr/>
        </p:nvSpPr>
        <p:spPr>
          <a:xfrm>
            <a:off x="5401025" y="4050678"/>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19" name="Shape 319"/>
          <p:cNvSpPr/>
          <p:nvPr/>
        </p:nvSpPr>
        <p:spPr>
          <a:xfrm>
            <a:off x="5713553" y="3999080"/>
            <a:ext cx="380950" cy="287475"/>
          </a:xfrm>
          <a:prstGeom prst="rect">
            <a:avLst/>
          </a:prstGeom>
          <a:solidFill>
            <a:srgbClr val="12924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20" name="Shape 320"/>
          <p:cNvSpPr/>
          <p:nvPr/>
        </p:nvSpPr>
        <p:spPr>
          <a:xfrm>
            <a:off x="5781929" y="4050678"/>
            <a:ext cx="244199" cy="184279"/>
          </a:xfrm>
          <a:prstGeom prst="ellipse">
            <a:avLst/>
          </a:prstGeom>
          <a:gradFill>
            <a:gsLst>
              <a:gs pos="0">
                <a:srgbClr val="129240"/>
              </a:gs>
              <a:gs pos="44000">
                <a:srgbClr val="129240"/>
              </a:gs>
              <a:gs pos="92000">
                <a:srgbClr val="18C255"/>
              </a:gs>
              <a:gs pos="100000">
                <a:srgbClr val="18C255"/>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21" name="Shape 321"/>
          <p:cNvSpPr/>
          <p:nvPr/>
        </p:nvSpPr>
        <p:spPr>
          <a:xfrm>
            <a:off x="5781929" y="4050678"/>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22" name="Shape 322"/>
          <p:cNvSpPr/>
          <p:nvPr/>
        </p:nvSpPr>
        <p:spPr>
          <a:xfrm>
            <a:off x="6094456" y="3999080"/>
            <a:ext cx="380950" cy="287475"/>
          </a:xfrm>
          <a:prstGeom prst="rect">
            <a:avLst/>
          </a:prstGeom>
          <a:solidFill>
            <a:srgbClr val="ED331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23" name="Shape 323"/>
          <p:cNvSpPr/>
          <p:nvPr/>
        </p:nvSpPr>
        <p:spPr>
          <a:xfrm>
            <a:off x="6162832" y="4050678"/>
            <a:ext cx="244199" cy="184279"/>
          </a:xfrm>
          <a:prstGeom prst="ellipse">
            <a:avLst/>
          </a:prstGeom>
          <a:gradFill>
            <a:gsLst>
              <a:gs pos="0">
                <a:srgbClr val="ED331A"/>
              </a:gs>
              <a:gs pos="44000">
                <a:srgbClr val="ED331A"/>
              </a:gs>
              <a:gs pos="92000">
                <a:srgbClr val="F48070"/>
              </a:gs>
              <a:gs pos="100000">
                <a:srgbClr val="F4807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24" name="Shape 324"/>
          <p:cNvSpPr/>
          <p:nvPr/>
        </p:nvSpPr>
        <p:spPr>
          <a:xfrm>
            <a:off x="6162832" y="4050678"/>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25" name="Shape 325"/>
          <p:cNvSpPr/>
          <p:nvPr/>
        </p:nvSpPr>
        <p:spPr>
          <a:xfrm>
            <a:off x="6475360" y="3999080"/>
            <a:ext cx="380950" cy="287475"/>
          </a:xfrm>
          <a:prstGeom prst="rect">
            <a:avLst/>
          </a:prstGeom>
          <a:solidFill>
            <a:srgbClr val="12924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26" name="Shape 326"/>
          <p:cNvSpPr/>
          <p:nvPr/>
        </p:nvSpPr>
        <p:spPr>
          <a:xfrm>
            <a:off x="6543736" y="4050678"/>
            <a:ext cx="244199" cy="184279"/>
          </a:xfrm>
          <a:prstGeom prst="ellipse">
            <a:avLst/>
          </a:prstGeom>
          <a:gradFill>
            <a:gsLst>
              <a:gs pos="0">
                <a:srgbClr val="129240"/>
              </a:gs>
              <a:gs pos="44000">
                <a:srgbClr val="129240"/>
              </a:gs>
              <a:gs pos="92000">
                <a:srgbClr val="18C255"/>
              </a:gs>
              <a:gs pos="100000">
                <a:srgbClr val="18C255"/>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27" name="Shape 327"/>
          <p:cNvSpPr/>
          <p:nvPr/>
        </p:nvSpPr>
        <p:spPr>
          <a:xfrm>
            <a:off x="6543736" y="4050678"/>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28" name="Shape 328"/>
          <p:cNvSpPr/>
          <p:nvPr/>
        </p:nvSpPr>
        <p:spPr>
          <a:xfrm>
            <a:off x="6856263" y="3999080"/>
            <a:ext cx="380950" cy="287475"/>
          </a:xfrm>
          <a:prstGeom prst="rect">
            <a:avLst/>
          </a:prstGeom>
          <a:solidFill>
            <a:srgbClr val="12924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29" name="Shape 329"/>
          <p:cNvSpPr/>
          <p:nvPr/>
        </p:nvSpPr>
        <p:spPr>
          <a:xfrm>
            <a:off x="6924639" y="4050678"/>
            <a:ext cx="244199" cy="184279"/>
          </a:xfrm>
          <a:prstGeom prst="ellipse">
            <a:avLst/>
          </a:prstGeom>
          <a:gradFill>
            <a:gsLst>
              <a:gs pos="0">
                <a:srgbClr val="129240"/>
              </a:gs>
              <a:gs pos="44000">
                <a:srgbClr val="129240"/>
              </a:gs>
              <a:gs pos="92000">
                <a:srgbClr val="18C255"/>
              </a:gs>
              <a:gs pos="100000">
                <a:srgbClr val="18C255"/>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30" name="Shape 330"/>
          <p:cNvSpPr/>
          <p:nvPr/>
        </p:nvSpPr>
        <p:spPr>
          <a:xfrm>
            <a:off x="6924639" y="4050678"/>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31" name="Shape 331"/>
          <p:cNvSpPr/>
          <p:nvPr/>
        </p:nvSpPr>
        <p:spPr>
          <a:xfrm>
            <a:off x="7237167" y="3999080"/>
            <a:ext cx="380950" cy="287475"/>
          </a:xfrm>
          <a:prstGeom prst="rect">
            <a:avLst/>
          </a:prstGeom>
          <a:solidFill>
            <a:srgbClr val="ED331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32" name="Shape 332"/>
          <p:cNvSpPr/>
          <p:nvPr/>
        </p:nvSpPr>
        <p:spPr>
          <a:xfrm>
            <a:off x="7305543" y="4050678"/>
            <a:ext cx="244199" cy="184279"/>
          </a:xfrm>
          <a:prstGeom prst="ellipse">
            <a:avLst/>
          </a:prstGeom>
          <a:gradFill>
            <a:gsLst>
              <a:gs pos="0">
                <a:srgbClr val="ED331A"/>
              </a:gs>
              <a:gs pos="44000">
                <a:srgbClr val="ED331A"/>
              </a:gs>
              <a:gs pos="92000">
                <a:srgbClr val="F48070"/>
              </a:gs>
              <a:gs pos="100000">
                <a:srgbClr val="F4807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33" name="Shape 333"/>
          <p:cNvSpPr/>
          <p:nvPr/>
        </p:nvSpPr>
        <p:spPr>
          <a:xfrm>
            <a:off x="7305543" y="4050678"/>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34" name="Shape 334"/>
          <p:cNvSpPr/>
          <p:nvPr/>
        </p:nvSpPr>
        <p:spPr>
          <a:xfrm>
            <a:off x="7618070" y="3999080"/>
            <a:ext cx="380950" cy="287475"/>
          </a:xfrm>
          <a:prstGeom prst="rect">
            <a:avLst/>
          </a:prstGeom>
          <a:solidFill>
            <a:srgbClr val="FFD5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35" name="Shape 335"/>
          <p:cNvSpPr/>
          <p:nvPr/>
        </p:nvSpPr>
        <p:spPr>
          <a:xfrm>
            <a:off x="7686446" y="4050678"/>
            <a:ext cx="244199" cy="184279"/>
          </a:xfrm>
          <a:prstGeom prst="ellipse">
            <a:avLst/>
          </a:prstGeom>
          <a:gradFill>
            <a:gsLst>
              <a:gs pos="0">
                <a:srgbClr val="FFD500"/>
              </a:gs>
              <a:gs pos="44000">
                <a:srgbClr val="FFD500"/>
              </a:gs>
              <a:gs pos="92000">
                <a:srgbClr val="FFEC8F"/>
              </a:gs>
              <a:gs pos="100000">
                <a:srgbClr val="FFEC8F"/>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36" name="Shape 336"/>
          <p:cNvSpPr/>
          <p:nvPr/>
        </p:nvSpPr>
        <p:spPr>
          <a:xfrm>
            <a:off x="7686446" y="4050678"/>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37" name="Shape 337"/>
          <p:cNvSpPr/>
          <p:nvPr/>
        </p:nvSpPr>
        <p:spPr>
          <a:xfrm>
            <a:off x="7998974" y="3999080"/>
            <a:ext cx="380950" cy="287475"/>
          </a:xfrm>
          <a:prstGeom prst="rect">
            <a:avLst/>
          </a:prstGeom>
          <a:solidFill>
            <a:srgbClr val="FFD5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38" name="Shape 338"/>
          <p:cNvSpPr/>
          <p:nvPr/>
        </p:nvSpPr>
        <p:spPr>
          <a:xfrm>
            <a:off x="8067350" y="4050678"/>
            <a:ext cx="244199" cy="184279"/>
          </a:xfrm>
          <a:prstGeom prst="ellipse">
            <a:avLst/>
          </a:prstGeom>
          <a:gradFill>
            <a:gsLst>
              <a:gs pos="0">
                <a:srgbClr val="FFD500"/>
              </a:gs>
              <a:gs pos="44000">
                <a:srgbClr val="FFD500"/>
              </a:gs>
              <a:gs pos="92000">
                <a:srgbClr val="FFEC8F"/>
              </a:gs>
              <a:gs pos="100000">
                <a:srgbClr val="FFEC8F"/>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39" name="Shape 339"/>
          <p:cNvSpPr/>
          <p:nvPr/>
        </p:nvSpPr>
        <p:spPr>
          <a:xfrm>
            <a:off x="8067350" y="4050678"/>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40" name="Shape 340"/>
          <p:cNvSpPr/>
          <p:nvPr/>
        </p:nvSpPr>
        <p:spPr>
          <a:xfrm>
            <a:off x="8379877" y="3999080"/>
            <a:ext cx="380950" cy="287475"/>
          </a:xfrm>
          <a:prstGeom prst="rect">
            <a:avLst/>
          </a:prstGeom>
          <a:solidFill>
            <a:srgbClr val="ED331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41" name="Shape 341"/>
          <p:cNvSpPr/>
          <p:nvPr/>
        </p:nvSpPr>
        <p:spPr>
          <a:xfrm>
            <a:off x="8448253" y="4050678"/>
            <a:ext cx="244199" cy="184279"/>
          </a:xfrm>
          <a:prstGeom prst="ellipse">
            <a:avLst/>
          </a:prstGeom>
          <a:gradFill>
            <a:gsLst>
              <a:gs pos="0">
                <a:srgbClr val="ED331A"/>
              </a:gs>
              <a:gs pos="44000">
                <a:srgbClr val="ED331A"/>
              </a:gs>
              <a:gs pos="92000">
                <a:srgbClr val="F48070"/>
              </a:gs>
              <a:gs pos="100000">
                <a:srgbClr val="F4807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42" name="Shape 342"/>
          <p:cNvSpPr/>
          <p:nvPr/>
        </p:nvSpPr>
        <p:spPr>
          <a:xfrm>
            <a:off x="8448253" y="4050678"/>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43" name="Shape 343"/>
          <p:cNvSpPr/>
          <p:nvPr/>
        </p:nvSpPr>
        <p:spPr>
          <a:xfrm>
            <a:off x="8760781" y="3999080"/>
            <a:ext cx="380950" cy="287475"/>
          </a:xfrm>
          <a:prstGeom prst="rect">
            <a:avLst/>
          </a:prstGeom>
          <a:solidFill>
            <a:srgbClr val="ED331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44" name="Shape 344"/>
          <p:cNvSpPr/>
          <p:nvPr/>
        </p:nvSpPr>
        <p:spPr>
          <a:xfrm>
            <a:off x="8829157" y="4050678"/>
            <a:ext cx="244199" cy="184279"/>
          </a:xfrm>
          <a:prstGeom prst="ellipse">
            <a:avLst/>
          </a:prstGeom>
          <a:gradFill>
            <a:gsLst>
              <a:gs pos="0">
                <a:srgbClr val="ED331A"/>
              </a:gs>
              <a:gs pos="44000">
                <a:srgbClr val="ED331A"/>
              </a:gs>
              <a:gs pos="92000">
                <a:srgbClr val="F48070"/>
              </a:gs>
              <a:gs pos="100000">
                <a:srgbClr val="F4807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45" name="Shape 345"/>
          <p:cNvSpPr/>
          <p:nvPr/>
        </p:nvSpPr>
        <p:spPr>
          <a:xfrm>
            <a:off x="8829157" y="4050678"/>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46" name="Shape 346"/>
          <p:cNvSpPr/>
          <p:nvPr/>
        </p:nvSpPr>
        <p:spPr>
          <a:xfrm>
            <a:off x="0" y="3713432"/>
            <a:ext cx="380950" cy="287475"/>
          </a:xfrm>
          <a:prstGeom prst="rect">
            <a:avLst/>
          </a:prstGeom>
          <a:solidFill>
            <a:srgbClr val="12924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47" name="Shape 347"/>
          <p:cNvSpPr/>
          <p:nvPr/>
        </p:nvSpPr>
        <p:spPr>
          <a:xfrm>
            <a:off x="68376" y="3765029"/>
            <a:ext cx="244199" cy="184279"/>
          </a:xfrm>
          <a:prstGeom prst="ellipse">
            <a:avLst/>
          </a:prstGeom>
          <a:gradFill>
            <a:gsLst>
              <a:gs pos="0">
                <a:srgbClr val="129240"/>
              </a:gs>
              <a:gs pos="44000">
                <a:srgbClr val="129240"/>
              </a:gs>
              <a:gs pos="92000">
                <a:srgbClr val="18C255"/>
              </a:gs>
              <a:gs pos="100000">
                <a:srgbClr val="18C255"/>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48" name="Shape 348"/>
          <p:cNvSpPr/>
          <p:nvPr/>
        </p:nvSpPr>
        <p:spPr>
          <a:xfrm>
            <a:off x="68376" y="3765029"/>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49" name="Shape 349"/>
          <p:cNvSpPr/>
          <p:nvPr/>
        </p:nvSpPr>
        <p:spPr>
          <a:xfrm>
            <a:off x="380904" y="3713432"/>
            <a:ext cx="380950" cy="287475"/>
          </a:xfrm>
          <a:prstGeom prst="rect">
            <a:avLst/>
          </a:prstGeom>
          <a:solidFill>
            <a:srgbClr val="FFD5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50" name="Shape 350"/>
          <p:cNvSpPr/>
          <p:nvPr/>
        </p:nvSpPr>
        <p:spPr>
          <a:xfrm>
            <a:off x="449280" y="3765029"/>
            <a:ext cx="244199" cy="184279"/>
          </a:xfrm>
          <a:prstGeom prst="ellipse">
            <a:avLst/>
          </a:prstGeom>
          <a:gradFill>
            <a:gsLst>
              <a:gs pos="0">
                <a:srgbClr val="FFD500"/>
              </a:gs>
              <a:gs pos="44000">
                <a:srgbClr val="FFD500"/>
              </a:gs>
              <a:gs pos="92000">
                <a:srgbClr val="FFEC8F"/>
              </a:gs>
              <a:gs pos="100000">
                <a:srgbClr val="FFEC8F"/>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51" name="Shape 351"/>
          <p:cNvSpPr/>
          <p:nvPr/>
        </p:nvSpPr>
        <p:spPr>
          <a:xfrm>
            <a:off x="449280" y="3765029"/>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52" name="Shape 352"/>
          <p:cNvSpPr/>
          <p:nvPr/>
        </p:nvSpPr>
        <p:spPr>
          <a:xfrm>
            <a:off x="761807" y="3713432"/>
            <a:ext cx="380950" cy="287475"/>
          </a:xfrm>
          <a:prstGeom prst="rect">
            <a:avLst/>
          </a:prstGeom>
          <a:solidFill>
            <a:srgbClr val="12924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53" name="Shape 353"/>
          <p:cNvSpPr/>
          <p:nvPr/>
        </p:nvSpPr>
        <p:spPr>
          <a:xfrm>
            <a:off x="830183" y="3765029"/>
            <a:ext cx="244199" cy="184279"/>
          </a:xfrm>
          <a:prstGeom prst="ellipse">
            <a:avLst/>
          </a:prstGeom>
          <a:gradFill>
            <a:gsLst>
              <a:gs pos="0">
                <a:srgbClr val="129240"/>
              </a:gs>
              <a:gs pos="44000">
                <a:srgbClr val="129240"/>
              </a:gs>
              <a:gs pos="92000">
                <a:srgbClr val="18C255"/>
              </a:gs>
              <a:gs pos="100000">
                <a:srgbClr val="18C255"/>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54" name="Shape 354"/>
          <p:cNvSpPr/>
          <p:nvPr/>
        </p:nvSpPr>
        <p:spPr>
          <a:xfrm>
            <a:off x="830183" y="3765029"/>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55" name="Shape 355"/>
          <p:cNvSpPr/>
          <p:nvPr/>
        </p:nvSpPr>
        <p:spPr>
          <a:xfrm>
            <a:off x="1142711" y="3713432"/>
            <a:ext cx="380950" cy="287475"/>
          </a:xfrm>
          <a:prstGeom prst="rect">
            <a:avLst/>
          </a:prstGeom>
          <a:solidFill>
            <a:srgbClr val="ED331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56" name="Shape 356"/>
          <p:cNvSpPr/>
          <p:nvPr/>
        </p:nvSpPr>
        <p:spPr>
          <a:xfrm>
            <a:off x="1211087" y="3765029"/>
            <a:ext cx="244199" cy="184279"/>
          </a:xfrm>
          <a:prstGeom prst="ellipse">
            <a:avLst/>
          </a:prstGeom>
          <a:gradFill>
            <a:gsLst>
              <a:gs pos="0">
                <a:srgbClr val="ED331A"/>
              </a:gs>
              <a:gs pos="44000">
                <a:srgbClr val="ED331A"/>
              </a:gs>
              <a:gs pos="92000">
                <a:srgbClr val="F48070"/>
              </a:gs>
              <a:gs pos="100000">
                <a:srgbClr val="F4807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57" name="Shape 357"/>
          <p:cNvSpPr/>
          <p:nvPr/>
        </p:nvSpPr>
        <p:spPr>
          <a:xfrm>
            <a:off x="1211087" y="3765029"/>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58" name="Shape 358"/>
          <p:cNvSpPr/>
          <p:nvPr/>
        </p:nvSpPr>
        <p:spPr>
          <a:xfrm>
            <a:off x="1523614" y="3713432"/>
            <a:ext cx="380950" cy="287475"/>
          </a:xfrm>
          <a:prstGeom prst="rect">
            <a:avLst/>
          </a:prstGeom>
          <a:solidFill>
            <a:srgbClr val="0056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59" name="Shape 359"/>
          <p:cNvSpPr/>
          <p:nvPr/>
        </p:nvSpPr>
        <p:spPr>
          <a:xfrm>
            <a:off x="1591990" y="3765029"/>
            <a:ext cx="244199" cy="184279"/>
          </a:xfrm>
          <a:prstGeom prst="ellipse">
            <a:avLst/>
          </a:prstGeom>
          <a:gradFill>
            <a:gsLst>
              <a:gs pos="0">
                <a:srgbClr val="0056A8"/>
              </a:gs>
              <a:gs pos="44000">
                <a:srgbClr val="0056A8"/>
              </a:gs>
              <a:gs pos="92000">
                <a:srgbClr val="0D86FF"/>
              </a:gs>
              <a:gs pos="100000">
                <a:srgbClr val="0D86FF"/>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60" name="Shape 360"/>
          <p:cNvSpPr/>
          <p:nvPr/>
        </p:nvSpPr>
        <p:spPr>
          <a:xfrm>
            <a:off x="1591990" y="3765029"/>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61" name="Shape 361"/>
          <p:cNvSpPr/>
          <p:nvPr/>
        </p:nvSpPr>
        <p:spPr>
          <a:xfrm>
            <a:off x="7237167" y="3713432"/>
            <a:ext cx="380950" cy="287475"/>
          </a:xfrm>
          <a:prstGeom prst="rect">
            <a:avLst/>
          </a:prstGeom>
          <a:solidFill>
            <a:srgbClr val="F37B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62" name="Shape 362"/>
          <p:cNvSpPr/>
          <p:nvPr/>
        </p:nvSpPr>
        <p:spPr>
          <a:xfrm>
            <a:off x="7305543" y="3765029"/>
            <a:ext cx="244199" cy="184279"/>
          </a:xfrm>
          <a:prstGeom prst="ellipse">
            <a:avLst/>
          </a:prstGeom>
          <a:gradFill>
            <a:gsLst>
              <a:gs pos="0">
                <a:srgbClr val="F37B00"/>
              </a:gs>
              <a:gs pos="44000">
                <a:srgbClr val="F37B00"/>
              </a:gs>
              <a:gs pos="92000">
                <a:srgbClr val="FBAB30"/>
              </a:gs>
              <a:gs pos="100000">
                <a:srgbClr val="FBAB3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63" name="Shape 363"/>
          <p:cNvSpPr/>
          <p:nvPr/>
        </p:nvSpPr>
        <p:spPr>
          <a:xfrm>
            <a:off x="7305543" y="3765029"/>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64" name="Shape 364"/>
          <p:cNvSpPr/>
          <p:nvPr/>
        </p:nvSpPr>
        <p:spPr>
          <a:xfrm>
            <a:off x="7618070" y="3713432"/>
            <a:ext cx="380950" cy="287475"/>
          </a:xfrm>
          <a:prstGeom prst="rect">
            <a:avLst/>
          </a:prstGeom>
          <a:solidFill>
            <a:srgbClr val="F37B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65" name="Shape 365"/>
          <p:cNvSpPr/>
          <p:nvPr/>
        </p:nvSpPr>
        <p:spPr>
          <a:xfrm>
            <a:off x="7686446" y="3765029"/>
            <a:ext cx="244199" cy="184279"/>
          </a:xfrm>
          <a:prstGeom prst="ellipse">
            <a:avLst/>
          </a:prstGeom>
          <a:gradFill>
            <a:gsLst>
              <a:gs pos="0">
                <a:srgbClr val="F37B00"/>
              </a:gs>
              <a:gs pos="44000">
                <a:srgbClr val="F37B00"/>
              </a:gs>
              <a:gs pos="92000">
                <a:srgbClr val="FBAB30"/>
              </a:gs>
              <a:gs pos="100000">
                <a:srgbClr val="FBAB3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66" name="Shape 366"/>
          <p:cNvSpPr/>
          <p:nvPr/>
        </p:nvSpPr>
        <p:spPr>
          <a:xfrm>
            <a:off x="7686446" y="3765029"/>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67" name="Shape 367"/>
          <p:cNvSpPr/>
          <p:nvPr/>
        </p:nvSpPr>
        <p:spPr>
          <a:xfrm>
            <a:off x="7998974" y="3713432"/>
            <a:ext cx="380950" cy="287475"/>
          </a:xfrm>
          <a:prstGeom prst="rect">
            <a:avLst/>
          </a:prstGeom>
          <a:solidFill>
            <a:srgbClr val="0056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68" name="Shape 368"/>
          <p:cNvSpPr/>
          <p:nvPr/>
        </p:nvSpPr>
        <p:spPr>
          <a:xfrm>
            <a:off x="8067350" y="3765029"/>
            <a:ext cx="244199" cy="184279"/>
          </a:xfrm>
          <a:prstGeom prst="ellipse">
            <a:avLst/>
          </a:prstGeom>
          <a:gradFill>
            <a:gsLst>
              <a:gs pos="0">
                <a:srgbClr val="0056A8"/>
              </a:gs>
              <a:gs pos="44000">
                <a:srgbClr val="0056A8"/>
              </a:gs>
              <a:gs pos="92000">
                <a:srgbClr val="0D86FF"/>
              </a:gs>
              <a:gs pos="100000">
                <a:srgbClr val="0D86FF"/>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69" name="Shape 369"/>
          <p:cNvSpPr/>
          <p:nvPr/>
        </p:nvSpPr>
        <p:spPr>
          <a:xfrm>
            <a:off x="8067350" y="3765029"/>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70" name="Shape 370"/>
          <p:cNvSpPr/>
          <p:nvPr/>
        </p:nvSpPr>
        <p:spPr>
          <a:xfrm>
            <a:off x="8379877" y="3713432"/>
            <a:ext cx="380950" cy="287475"/>
          </a:xfrm>
          <a:prstGeom prst="rect">
            <a:avLst/>
          </a:prstGeom>
          <a:solidFill>
            <a:srgbClr val="0056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71" name="Shape 371"/>
          <p:cNvSpPr/>
          <p:nvPr/>
        </p:nvSpPr>
        <p:spPr>
          <a:xfrm>
            <a:off x="8448253" y="3765029"/>
            <a:ext cx="244199" cy="184279"/>
          </a:xfrm>
          <a:prstGeom prst="ellipse">
            <a:avLst/>
          </a:prstGeom>
          <a:gradFill>
            <a:gsLst>
              <a:gs pos="0">
                <a:srgbClr val="0056A8"/>
              </a:gs>
              <a:gs pos="44000">
                <a:srgbClr val="0056A8"/>
              </a:gs>
              <a:gs pos="92000">
                <a:srgbClr val="0D86FF"/>
              </a:gs>
              <a:gs pos="100000">
                <a:srgbClr val="0D86FF"/>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72" name="Shape 372"/>
          <p:cNvSpPr/>
          <p:nvPr/>
        </p:nvSpPr>
        <p:spPr>
          <a:xfrm>
            <a:off x="8448253" y="3765029"/>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73" name="Shape 373"/>
          <p:cNvSpPr/>
          <p:nvPr/>
        </p:nvSpPr>
        <p:spPr>
          <a:xfrm>
            <a:off x="8760781" y="3713432"/>
            <a:ext cx="380950" cy="287475"/>
          </a:xfrm>
          <a:prstGeom prst="rect">
            <a:avLst/>
          </a:prstGeom>
          <a:solidFill>
            <a:srgbClr val="0056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74" name="Shape 374"/>
          <p:cNvSpPr/>
          <p:nvPr/>
        </p:nvSpPr>
        <p:spPr>
          <a:xfrm>
            <a:off x="8829157" y="3765029"/>
            <a:ext cx="244199" cy="184279"/>
          </a:xfrm>
          <a:prstGeom prst="ellipse">
            <a:avLst/>
          </a:prstGeom>
          <a:gradFill>
            <a:gsLst>
              <a:gs pos="0">
                <a:srgbClr val="0056A8"/>
              </a:gs>
              <a:gs pos="44000">
                <a:srgbClr val="0056A8"/>
              </a:gs>
              <a:gs pos="92000">
                <a:srgbClr val="0D86FF"/>
              </a:gs>
              <a:gs pos="100000">
                <a:srgbClr val="0D86FF"/>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75" name="Shape 375"/>
          <p:cNvSpPr/>
          <p:nvPr/>
        </p:nvSpPr>
        <p:spPr>
          <a:xfrm>
            <a:off x="8829157" y="3765029"/>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76" name="Shape 376"/>
          <p:cNvSpPr/>
          <p:nvPr/>
        </p:nvSpPr>
        <p:spPr>
          <a:xfrm>
            <a:off x="0" y="3427783"/>
            <a:ext cx="380950" cy="287475"/>
          </a:xfrm>
          <a:prstGeom prst="rect">
            <a:avLst/>
          </a:prstGeom>
          <a:solidFill>
            <a:srgbClr val="12924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77" name="Shape 377"/>
          <p:cNvSpPr/>
          <p:nvPr/>
        </p:nvSpPr>
        <p:spPr>
          <a:xfrm>
            <a:off x="68376" y="3479380"/>
            <a:ext cx="244199" cy="184279"/>
          </a:xfrm>
          <a:prstGeom prst="ellipse">
            <a:avLst/>
          </a:prstGeom>
          <a:gradFill>
            <a:gsLst>
              <a:gs pos="0">
                <a:srgbClr val="129240"/>
              </a:gs>
              <a:gs pos="44000">
                <a:srgbClr val="129240"/>
              </a:gs>
              <a:gs pos="92000">
                <a:srgbClr val="18C255"/>
              </a:gs>
              <a:gs pos="100000">
                <a:srgbClr val="18C255"/>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78" name="Shape 378"/>
          <p:cNvSpPr/>
          <p:nvPr/>
        </p:nvSpPr>
        <p:spPr>
          <a:xfrm>
            <a:off x="68376" y="3479380"/>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79" name="Shape 379"/>
          <p:cNvSpPr/>
          <p:nvPr/>
        </p:nvSpPr>
        <p:spPr>
          <a:xfrm>
            <a:off x="380904" y="3427783"/>
            <a:ext cx="380950" cy="287475"/>
          </a:xfrm>
          <a:prstGeom prst="rect">
            <a:avLst/>
          </a:prstGeom>
          <a:solidFill>
            <a:srgbClr val="F37B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80" name="Shape 380"/>
          <p:cNvSpPr/>
          <p:nvPr/>
        </p:nvSpPr>
        <p:spPr>
          <a:xfrm>
            <a:off x="449280" y="3479380"/>
            <a:ext cx="244199" cy="184279"/>
          </a:xfrm>
          <a:prstGeom prst="ellipse">
            <a:avLst/>
          </a:prstGeom>
          <a:gradFill>
            <a:gsLst>
              <a:gs pos="0">
                <a:srgbClr val="F37B00"/>
              </a:gs>
              <a:gs pos="44000">
                <a:srgbClr val="F37B00"/>
              </a:gs>
              <a:gs pos="92000">
                <a:srgbClr val="FBAB30"/>
              </a:gs>
              <a:gs pos="100000">
                <a:srgbClr val="FBAB3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81" name="Shape 381"/>
          <p:cNvSpPr/>
          <p:nvPr/>
        </p:nvSpPr>
        <p:spPr>
          <a:xfrm>
            <a:off x="449280" y="3479380"/>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82" name="Shape 382"/>
          <p:cNvSpPr/>
          <p:nvPr/>
        </p:nvSpPr>
        <p:spPr>
          <a:xfrm>
            <a:off x="761807" y="3427783"/>
            <a:ext cx="380950" cy="287475"/>
          </a:xfrm>
          <a:prstGeom prst="rect">
            <a:avLst/>
          </a:prstGeom>
          <a:solidFill>
            <a:srgbClr val="ED331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83" name="Shape 383"/>
          <p:cNvSpPr/>
          <p:nvPr/>
        </p:nvSpPr>
        <p:spPr>
          <a:xfrm>
            <a:off x="830183" y="3479380"/>
            <a:ext cx="244199" cy="184279"/>
          </a:xfrm>
          <a:prstGeom prst="ellipse">
            <a:avLst/>
          </a:prstGeom>
          <a:gradFill>
            <a:gsLst>
              <a:gs pos="0">
                <a:srgbClr val="ED331A"/>
              </a:gs>
              <a:gs pos="44000">
                <a:srgbClr val="ED331A"/>
              </a:gs>
              <a:gs pos="92000">
                <a:srgbClr val="F48070"/>
              </a:gs>
              <a:gs pos="100000">
                <a:srgbClr val="F4807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84" name="Shape 384"/>
          <p:cNvSpPr/>
          <p:nvPr/>
        </p:nvSpPr>
        <p:spPr>
          <a:xfrm>
            <a:off x="830183" y="3479380"/>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85" name="Shape 385"/>
          <p:cNvSpPr/>
          <p:nvPr/>
        </p:nvSpPr>
        <p:spPr>
          <a:xfrm>
            <a:off x="1142711" y="3427783"/>
            <a:ext cx="380950" cy="287475"/>
          </a:xfrm>
          <a:prstGeom prst="rect">
            <a:avLst/>
          </a:prstGeom>
          <a:solidFill>
            <a:srgbClr val="ED331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86" name="Shape 386"/>
          <p:cNvSpPr/>
          <p:nvPr/>
        </p:nvSpPr>
        <p:spPr>
          <a:xfrm>
            <a:off x="1211087" y="3479380"/>
            <a:ext cx="244199" cy="184279"/>
          </a:xfrm>
          <a:prstGeom prst="ellipse">
            <a:avLst/>
          </a:prstGeom>
          <a:gradFill>
            <a:gsLst>
              <a:gs pos="0">
                <a:srgbClr val="ED331A"/>
              </a:gs>
              <a:gs pos="44000">
                <a:srgbClr val="ED331A"/>
              </a:gs>
              <a:gs pos="92000">
                <a:srgbClr val="F48070"/>
              </a:gs>
              <a:gs pos="100000">
                <a:srgbClr val="F4807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87" name="Shape 387"/>
          <p:cNvSpPr/>
          <p:nvPr/>
        </p:nvSpPr>
        <p:spPr>
          <a:xfrm>
            <a:off x="1211087" y="3479380"/>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88" name="Shape 388"/>
          <p:cNvSpPr/>
          <p:nvPr/>
        </p:nvSpPr>
        <p:spPr>
          <a:xfrm>
            <a:off x="1523614" y="3427783"/>
            <a:ext cx="380950" cy="287475"/>
          </a:xfrm>
          <a:prstGeom prst="rect">
            <a:avLst/>
          </a:prstGeom>
          <a:solidFill>
            <a:srgbClr val="ED331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89" name="Shape 389"/>
          <p:cNvSpPr/>
          <p:nvPr/>
        </p:nvSpPr>
        <p:spPr>
          <a:xfrm>
            <a:off x="1591990" y="3479380"/>
            <a:ext cx="244199" cy="184279"/>
          </a:xfrm>
          <a:prstGeom prst="ellipse">
            <a:avLst/>
          </a:prstGeom>
          <a:gradFill>
            <a:gsLst>
              <a:gs pos="0">
                <a:srgbClr val="ED331A"/>
              </a:gs>
              <a:gs pos="44000">
                <a:srgbClr val="ED331A"/>
              </a:gs>
              <a:gs pos="92000">
                <a:srgbClr val="F48070"/>
              </a:gs>
              <a:gs pos="100000">
                <a:srgbClr val="F4807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90" name="Shape 390"/>
          <p:cNvSpPr/>
          <p:nvPr/>
        </p:nvSpPr>
        <p:spPr>
          <a:xfrm>
            <a:off x="1591990" y="3479380"/>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91" name="Shape 391"/>
          <p:cNvSpPr/>
          <p:nvPr/>
        </p:nvSpPr>
        <p:spPr>
          <a:xfrm>
            <a:off x="7237167" y="3427783"/>
            <a:ext cx="380950" cy="287475"/>
          </a:xfrm>
          <a:prstGeom prst="rect">
            <a:avLst/>
          </a:prstGeom>
          <a:solidFill>
            <a:srgbClr val="F37B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92" name="Shape 392"/>
          <p:cNvSpPr/>
          <p:nvPr/>
        </p:nvSpPr>
        <p:spPr>
          <a:xfrm>
            <a:off x="7305543" y="3479380"/>
            <a:ext cx="244199" cy="184279"/>
          </a:xfrm>
          <a:prstGeom prst="ellipse">
            <a:avLst/>
          </a:prstGeom>
          <a:gradFill>
            <a:gsLst>
              <a:gs pos="0">
                <a:srgbClr val="F37B00"/>
              </a:gs>
              <a:gs pos="44000">
                <a:srgbClr val="F37B00"/>
              </a:gs>
              <a:gs pos="92000">
                <a:srgbClr val="FBAB30"/>
              </a:gs>
              <a:gs pos="100000">
                <a:srgbClr val="FBAB3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93" name="Shape 393"/>
          <p:cNvSpPr/>
          <p:nvPr/>
        </p:nvSpPr>
        <p:spPr>
          <a:xfrm>
            <a:off x="7305543" y="3479380"/>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94" name="Shape 394"/>
          <p:cNvSpPr/>
          <p:nvPr/>
        </p:nvSpPr>
        <p:spPr>
          <a:xfrm>
            <a:off x="7618070" y="3427783"/>
            <a:ext cx="380950" cy="287475"/>
          </a:xfrm>
          <a:prstGeom prst="rect">
            <a:avLst/>
          </a:prstGeom>
          <a:solidFill>
            <a:srgbClr val="F37B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95" name="Shape 395"/>
          <p:cNvSpPr/>
          <p:nvPr/>
        </p:nvSpPr>
        <p:spPr>
          <a:xfrm>
            <a:off x="7686446" y="3479380"/>
            <a:ext cx="244199" cy="184279"/>
          </a:xfrm>
          <a:prstGeom prst="ellipse">
            <a:avLst/>
          </a:prstGeom>
          <a:gradFill>
            <a:gsLst>
              <a:gs pos="0">
                <a:srgbClr val="F37B00"/>
              </a:gs>
              <a:gs pos="44000">
                <a:srgbClr val="F37B00"/>
              </a:gs>
              <a:gs pos="92000">
                <a:srgbClr val="FBAB30"/>
              </a:gs>
              <a:gs pos="100000">
                <a:srgbClr val="FBAB3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96" name="Shape 396"/>
          <p:cNvSpPr/>
          <p:nvPr/>
        </p:nvSpPr>
        <p:spPr>
          <a:xfrm>
            <a:off x="7686446" y="3479380"/>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97" name="Shape 397"/>
          <p:cNvSpPr/>
          <p:nvPr/>
        </p:nvSpPr>
        <p:spPr>
          <a:xfrm>
            <a:off x="7998974" y="3427783"/>
            <a:ext cx="380950" cy="287475"/>
          </a:xfrm>
          <a:prstGeom prst="rect">
            <a:avLst/>
          </a:prstGeom>
          <a:solidFill>
            <a:srgbClr val="FFD5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98" name="Shape 398"/>
          <p:cNvSpPr/>
          <p:nvPr/>
        </p:nvSpPr>
        <p:spPr>
          <a:xfrm>
            <a:off x="8067350" y="3479380"/>
            <a:ext cx="244199" cy="184279"/>
          </a:xfrm>
          <a:prstGeom prst="ellipse">
            <a:avLst/>
          </a:prstGeom>
          <a:gradFill>
            <a:gsLst>
              <a:gs pos="0">
                <a:srgbClr val="FFD500"/>
              </a:gs>
              <a:gs pos="44000">
                <a:srgbClr val="FFD500"/>
              </a:gs>
              <a:gs pos="92000">
                <a:srgbClr val="FFEC8F"/>
              </a:gs>
              <a:gs pos="100000">
                <a:srgbClr val="FFEC8F"/>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99" name="Shape 399"/>
          <p:cNvSpPr/>
          <p:nvPr/>
        </p:nvSpPr>
        <p:spPr>
          <a:xfrm>
            <a:off x="8067350" y="3479380"/>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00" name="Shape 400"/>
          <p:cNvSpPr/>
          <p:nvPr/>
        </p:nvSpPr>
        <p:spPr>
          <a:xfrm>
            <a:off x="8379877" y="3427783"/>
            <a:ext cx="380950" cy="287475"/>
          </a:xfrm>
          <a:prstGeom prst="rect">
            <a:avLst/>
          </a:prstGeom>
          <a:solidFill>
            <a:srgbClr val="FFD5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01" name="Shape 401"/>
          <p:cNvSpPr/>
          <p:nvPr/>
        </p:nvSpPr>
        <p:spPr>
          <a:xfrm>
            <a:off x="8448253" y="3479380"/>
            <a:ext cx="244199" cy="184279"/>
          </a:xfrm>
          <a:prstGeom prst="ellipse">
            <a:avLst/>
          </a:prstGeom>
          <a:gradFill>
            <a:gsLst>
              <a:gs pos="0">
                <a:srgbClr val="FFD500"/>
              </a:gs>
              <a:gs pos="44000">
                <a:srgbClr val="FFD500"/>
              </a:gs>
              <a:gs pos="92000">
                <a:srgbClr val="FFEC8F"/>
              </a:gs>
              <a:gs pos="100000">
                <a:srgbClr val="FFEC8F"/>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02" name="Shape 402"/>
          <p:cNvSpPr/>
          <p:nvPr/>
        </p:nvSpPr>
        <p:spPr>
          <a:xfrm>
            <a:off x="8448253" y="3479380"/>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03" name="Shape 403"/>
          <p:cNvSpPr/>
          <p:nvPr/>
        </p:nvSpPr>
        <p:spPr>
          <a:xfrm>
            <a:off x="8760781" y="3427783"/>
            <a:ext cx="380950" cy="287475"/>
          </a:xfrm>
          <a:prstGeom prst="rect">
            <a:avLst/>
          </a:prstGeom>
          <a:solidFill>
            <a:srgbClr val="F37B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04" name="Shape 404"/>
          <p:cNvSpPr/>
          <p:nvPr/>
        </p:nvSpPr>
        <p:spPr>
          <a:xfrm>
            <a:off x="8829157" y="3479380"/>
            <a:ext cx="244199" cy="184279"/>
          </a:xfrm>
          <a:prstGeom prst="ellipse">
            <a:avLst/>
          </a:prstGeom>
          <a:gradFill>
            <a:gsLst>
              <a:gs pos="0">
                <a:srgbClr val="F37B00"/>
              </a:gs>
              <a:gs pos="44000">
                <a:srgbClr val="F37B00"/>
              </a:gs>
              <a:gs pos="92000">
                <a:srgbClr val="FBAB30"/>
              </a:gs>
              <a:gs pos="100000">
                <a:srgbClr val="FBAB3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05" name="Shape 405"/>
          <p:cNvSpPr/>
          <p:nvPr/>
        </p:nvSpPr>
        <p:spPr>
          <a:xfrm>
            <a:off x="8829157" y="3479380"/>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06" name="Shape 406"/>
          <p:cNvSpPr/>
          <p:nvPr/>
        </p:nvSpPr>
        <p:spPr>
          <a:xfrm>
            <a:off x="0" y="3142135"/>
            <a:ext cx="380950" cy="287475"/>
          </a:xfrm>
          <a:prstGeom prst="rect">
            <a:avLst/>
          </a:prstGeom>
          <a:solidFill>
            <a:srgbClr val="12924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07" name="Shape 407"/>
          <p:cNvSpPr/>
          <p:nvPr/>
        </p:nvSpPr>
        <p:spPr>
          <a:xfrm>
            <a:off x="68376" y="3193733"/>
            <a:ext cx="244199" cy="184279"/>
          </a:xfrm>
          <a:prstGeom prst="ellipse">
            <a:avLst/>
          </a:prstGeom>
          <a:gradFill>
            <a:gsLst>
              <a:gs pos="0">
                <a:srgbClr val="129240"/>
              </a:gs>
              <a:gs pos="44000">
                <a:srgbClr val="129240"/>
              </a:gs>
              <a:gs pos="92000">
                <a:srgbClr val="18C255"/>
              </a:gs>
              <a:gs pos="100000">
                <a:srgbClr val="18C255"/>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08" name="Shape 408"/>
          <p:cNvSpPr/>
          <p:nvPr/>
        </p:nvSpPr>
        <p:spPr>
          <a:xfrm>
            <a:off x="68376" y="3193733"/>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09" name="Shape 409"/>
          <p:cNvSpPr/>
          <p:nvPr/>
        </p:nvSpPr>
        <p:spPr>
          <a:xfrm>
            <a:off x="380904" y="3142135"/>
            <a:ext cx="380950" cy="287475"/>
          </a:xfrm>
          <a:prstGeom prst="rect">
            <a:avLst/>
          </a:prstGeom>
          <a:solidFill>
            <a:srgbClr val="FFD5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10" name="Shape 410"/>
          <p:cNvSpPr/>
          <p:nvPr/>
        </p:nvSpPr>
        <p:spPr>
          <a:xfrm>
            <a:off x="449280" y="3193733"/>
            <a:ext cx="244199" cy="184279"/>
          </a:xfrm>
          <a:prstGeom prst="ellipse">
            <a:avLst/>
          </a:prstGeom>
          <a:gradFill>
            <a:gsLst>
              <a:gs pos="0">
                <a:srgbClr val="FFD500"/>
              </a:gs>
              <a:gs pos="44000">
                <a:srgbClr val="FFD500"/>
              </a:gs>
              <a:gs pos="92000">
                <a:srgbClr val="FFEC8F"/>
              </a:gs>
              <a:gs pos="100000">
                <a:srgbClr val="FFEC8F"/>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11" name="Shape 411"/>
          <p:cNvSpPr/>
          <p:nvPr/>
        </p:nvSpPr>
        <p:spPr>
          <a:xfrm>
            <a:off x="449280" y="3193733"/>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12" name="Shape 412"/>
          <p:cNvSpPr/>
          <p:nvPr/>
        </p:nvSpPr>
        <p:spPr>
          <a:xfrm>
            <a:off x="761807" y="3142135"/>
            <a:ext cx="380950" cy="287475"/>
          </a:xfrm>
          <a:prstGeom prst="rect">
            <a:avLst/>
          </a:prstGeom>
          <a:solidFill>
            <a:srgbClr val="FFD5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13" name="Shape 413"/>
          <p:cNvSpPr/>
          <p:nvPr/>
        </p:nvSpPr>
        <p:spPr>
          <a:xfrm>
            <a:off x="830183" y="3193733"/>
            <a:ext cx="244199" cy="184279"/>
          </a:xfrm>
          <a:prstGeom prst="ellipse">
            <a:avLst/>
          </a:prstGeom>
          <a:gradFill>
            <a:gsLst>
              <a:gs pos="0">
                <a:srgbClr val="FFD500"/>
              </a:gs>
              <a:gs pos="44000">
                <a:srgbClr val="FFD500"/>
              </a:gs>
              <a:gs pos="92000">
                <a:srgbClr val="FFEC8F"/>
              </a:gs>
              <a:gs pos="100000">
                <a:srgbClr val="FFEC8F"/>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14" name="Shape 414"/>
          <p:cNvSpPr/>
          <p:nvPr/>
        </p:nvSpPr>
        <p:spPr>
          <a:xfrm>
            <a:off x="830183" y="3193733"/>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15" name="Shape 415"/>
          <p:cNvSpPr/>
          <p:nvPr/>
        </p:nvSpPr>
        <p:spPr>
          <a:xfrm>
            <a:off x="1142711" y="3142135"/>
            <a:ext cx="380950" cy="287475"/>
          </a:xfrm>
          <a:prstGeom prst="rect">
            <a:avLst/>
          </a:prstGeom>
          <a:solidFill>
            <a:srgbClr val="FFD5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16" name="Shape 416"/>
          <p:cNvSpPr/>
          <p:nvPr/>
        </p:nvSpPr>
        <p:spPr>
          <a:xfrm>
            <a:off x="1211087" y="3193733"/>
            <a:ext cx="244199" cy="184279"/>
          </a:xfrm>
          <a:prstGeom prst="ellipse">
            <a:avLst/>
          </a:prstGeom>
          <a:gradFill>
            <a:gsLst>
              <a:gs pos="0">
                <a:srgbClr val="FFD500"/>
              </a:gs>
              <a:gs pos="44000">
                <a:srgbClr val="FFD500"/>
              </a:gs>
              <a:gs pos="92000">
                <a:srgbClr val="FFEC8F"/>
              </a:gs>
              <a:gs pos="100000">
                <a:srgbClr val="FFEC8F"/>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17" name="Shape 417"/>
          <p:cNvSpPr/>
          <p:nvPr/>
        </p:nvSpPr>
        <p:spPr>
          <a:xfrm>
            <a:off x="1211087" y="3193733"/>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18" name="Shape 418"/>
          <p:cNvSpPr/>
          <p:nvPr/>
        </p:nvSpPr>
        <p:spPr>
          <a:xfrm>
            <a:off x="1523614" y="3142135"/>
            <a:ext cx="380950" cy="287475"/>
          </a:xfrm>
          <a:prstGeom prst="rect">
            <a:avLst/>
          </a:prstGeom>
          <a:solidFill>
            <a:srgbClr val="0056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19" name="Shape 419"/>
          <p:cNvSpPr/>
          <p:nvPr/>
        </p:nvSpPr>
        <p:spPr>
          <a:xfrm>
            <a:off x="1591990" y="3193733"/>
            <a:ext cx="244199" cy="184279"/>
          </a:xfrm>
          <a:prstGeom prst="ellipse">
            <a:avLst/>
          </a:prstGeom>
          <a:gradFill>
            <a:gsLst>
              <a:gs pos="0">
                <a:srgbClr val="0056A8"/>
              </a:gs>
              <a:gs pos="44000">
                <a:srgbClr val="0056A8"/>
              </a:gs>
              <a:gs pos="92000">
                <a:srgbClr val="0D86FF"/>
              </a:gs>
              <a:gs pos="100000">
                <a:srgbClr val="0D86FF"/>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20" name="Shape 420"/>
          <p:cNvSpPr/>
          <p:nvPr/>
        </p:nvSpPr>
        <p:spPr>
          <a:xfrm>
            <a:off x="1591990" y="3193733"/>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21" name="Shape 421"/>
          <p:cNvSpPr/>
          <p:nvPr/>
        </p:nvSpPr>
        <p:spPr>
          <a:xfrm>
            <a:off x="7237167" y="3142135"/>
            <a:ext cx="380950" cy="287475"/>
          </a:xfrm>
          <a:prstGeom prst="rect">
            <a:avLst/>
          </a:prstGeom>
          <a:solidFill>
            <a:srgbClr val="F37B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22" name="Shape 422"/>
          <p:cNvSpPr/>
          <p:nvPr/>
        </p:nvSpPr>
        <p:spPr>
          <a:xfrm>
            <a:off x="7305543" y="3193733"/>
            <a:ext cx="244199" cy="184279"/>
          </a:xfrm>
          <a:prstGeom prst="ellipse">
            <a:avLst/>
          </a:prstGeom>
          <a:gradFill>
            <a:gsLst>
              <a:gs pos="0">
                <a:srgbClr val="F37B00"/>
              </a:gs>
              <a:gs pos="44000">
                <a:srgbClr val="F37B00"/>
              </a:gs>
              <a:gs pos="92000">
                <a:srgbClr val="FBAB30"/>
              </a:gs>
              <a:gs pos="100000">
                <a:srgbClr val="FBAB3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23" name="Shape 423"/>
          <p:cNvSpPr/>
          <p:nvPr/>
        </p:nvSpPr>
        <p:spPr>
          <a:xfrm>
            <a:off x="7305543" y="3193733"/>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24" name="Shape 424"/>
          <p:cNvSpPr/>
          <p:nvPr/>
        </p:nvSpPr>
        <p:spPr>
          <a:xfrm>
            <a:off x="7618070" y="3142135"/>
            <a:ext cx="380950" cy="287475"/>
          </a:xfrm>
          <a:prstGeom prst="rect">
            <a:avLst/>
          </a:prstGeom>
          <a:solidFill>
            <a:srgbClr val="F37B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25" name="Shape 425"/>
          <p:cNvSpPr/>
          <p:nvPr/>
        </p:nvSpPr>
        <p:spPr>
          <a:xfrm>
            <a:off x="7686446" y="3193733"/>
            <a:ext cx="244199" cy="184279"/>
          </a:xfrm>
          <a:prstGeom prst="ellipse">
            <a:avLst/>
          </a:prstGeom>
          <a:gradFill>
            <a:gsLst>
              <a:gs pos="0">
                <a:srgbClr val="F37B00"/>
              </a:gs>
              <a:gs pos="44000">
                <a:srgbClr val="F37B00"/>
              </a:gs>
              <a:gs pos="92000">
                <a:srgbClr val="FBAB30"/>
              </a:gs>
              <a:gs pos="100000">
                <a:srgbClr val="FBAB3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26" name="Shape 426"/>
          <p:cNvSpPr/>
          <p:nvPr/>
        </p:nvSpPr>
        <p:spPr>
          <a:xfrm>
            <a:off x="7686446" y="3193733"/>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27" name="Shape 427"/>
          <p:cNvSpPr/>
          <p:nvPr/>
        </p:nvSpPr>
        <p:spPr>
          <a:xfrm>
            <a:off x="7998974" y="3142135"/>
            <a:ext cx="380950" cy="287475"/>
          </a:xfrm>
          <a:prstGeom prst="rect">
            <a:avLst/>
          </a:prstGeom>
          <a:solidFill>
            <a:srgbClr val="FFD5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28" name="Shape 428"/>
          <p:cNvSpPr/>
          <p:nvPr/>
        </p:nvSpPr>
        <p:spPr>
          <a:xfrm>
            <a:off x="8067350" y="3193733"/>
            <a:ext cx="244199" cy="184279"/>
          </a:xfrm>
          <a:prstGeom prst="ellipse">
            <a:avLst/>
          </a:prstGeom>
          <a:gradFill>
            <a:gsLst>
              <a:gs pos="0">
                <a:srgbClr val="FFD500"/>
              </a:gs>
              <a:gs pos="44000">
                <a:srgbClr val="FFD500"/>
              </a:gs>
              <a:gs pos="92000">
                <a:srgbClr val="FFEC8F"/>
              </a:gs>
              <a:gs pos="100000">
                <a:srgbClr val="FFEC8F"/>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29" name="Shape 429"/>
          <p:cNvSpPr/>
          <p:nvPr/>
        </p:nvSpPr>
        <p:spPr>
          <a:xfrm>
            <a:off x="8067350" y="3193733"/>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30" name="Shape 430"/>
          <p:cNvSpPr/>
          <p:nvPr/>
        </p:nvSpPr>
        <p:spPr>
          <a:xfrm>
            <a:off x="8379877" y="3142135"/>
            <a:ext cx="380950" cy="287475"/>
          </a:xfrm>
          <a:prstGeom prst="rect">
            <a:avLst/>
          </a:prstGeom>
          <a:solidFill>
            <a:srgbClr val="ED331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31" name="Shape 431"/>
          <p:cNvSpPr/>
          <p:nvPr/>
        </p:nvSpPr>
        <p:spPr>
          <a:xfrm>
            <a:off x="8448253" y="3193733"/>
            <a:ext cx="244199" cy="184279"/>
          </a:xfrm>
          <a:prstGeom prst="ellipse">
            <a:avLst/>
          </a:prstGeom>
          <a:gradFill>
            <a:gsLst>
              <a:gs pos="0">
                <a:srgbClr val="ED331A"/>
              </a:gs>
              <a:gs pos="44000">
                <a:srgbClr val="ED331A"/>
              </a:gs>
              <a:gs pos="92000">
                <a:srgbClr val="F48070"/>
              </a:gs>
              <a:gs pos="100000">
                <a:srgbClr val="F4807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32" name="Shape 432"/>
          <p:cNvSpPr/>
          <p:nvPr/>
        </p:nvSpPr>
        <p:spPr>
          <a:xfrm>
            <a:off x="8448253" y="3193733"/>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33" name="Shape 433"/>
          <p:cNvSpPr/>
          <p:nvPr/>
        </p:nvSpPr>
        <p:spPr>
          <a:xfrm>
            <a:off x="8760781" y="3142135"/>
            <a:ext cx="380950" cy="287475"/>
          </a:xfrm>
          <a:prstGeom prst="rect">
            <a:avLst/>
          </a:prstGeom>
          <a:solidFill>
            <a:srgbClr val="ED331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34" name="Shape 434"/>
          <p:cNvSpPr/>
          <p:nvPr/>
        </p:nvSpPr>
        <p:spPr>
          <a:xfrm>
            <a:off x="8829157" y="3193733"/>
            <a:ext cx="244199" cy="184279"/>
          </a:xfrm>
          <a:prstGeom prst="ellipse">
            <a:avLst/>
          </a:prstGeom>
          <a:gradFill>
            <a:gsLst>
              <a:gs pos="0">
                <a:srgbClr val="ED331A"/>
              </a:gs>
              <a:gs pos="44000">
                <a:srgbClr val="ED331A"/>
              </a:gs>
              <a:gs pos="92000">
                <a:srgbClr val="F48070"/>
              </a:gs>
              <a:gs pos="100000">
                <a:srgbClr val="F4807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35" name="Shape 435"/>
          <p:cNvSpPr/>
          <p:nvPr/>
        </p:nvSpPr>
        <p:spPr>
          <a:xfrm>
            <a:off x="8829157" y="3193733"/>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36" name="Shape 436"/>
          <p:cNvSpPr/>
          <p:nvPr/>
        </p:nvSpPr>
        <p:spPr>
          <a:xfrm>
            <a:off x="0" y="2856486"/>
            <a:ext cx="380950" cy="287475"/>
          </a:xfrm>
          <a:prstGeom prst="rect">
            <a:avLst/>
          </a:prstGeom>
          <a:solidFill>
            <a:srgbClr val="F37B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37" name="Shape 437"/>
          <p:cNvSpPr/>
          <p:nvPr/>
        </p:nvSpPr>
        <p:spPr>
          <a:xfrm>
            <a:off x="68376" y="2908084"/>
            <a:ext cx="244199" cy="184279"/>
          </a:xfrm>
          <a:prstGeom prst="ellipse">
            <a:avLst/>
          </a:prstGeom>
          <a:gradFill>
            <a:gsLst>
              <a:gs pos="0">
                <a:srgbClr val="F37B00"/>
              </a:gs>
              <a:gs pos="44000">
                <a:srgbClr val="F37B00"/>
              </a:gs>
              <a:gs pos="92000">
                <a:srgbClr val="FBAB30"/>
              </a:gs>
              <a:gs pos="100000">
                <a:srgbClr val="FBAB3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38" name="Shape 438"/>
          <p:cNvSpPr/>
          <p:nvPr/>
        </p:nvSpPr>
        <p:spPr>
          <a:xfrm>
            <a:off x="68376" y="2908084"/>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39" name="Shape 439"/>
          <p:cNvSpPr/>
          <p:nvPr/>
        </p:nvSpPr>
        <p:spPr>
          <a:xfrm>
            <a:off x="380904" y="2856486"/>
            <a:ext cx="380950" cy="287475"/>
          </a:xfrm>
          <a:prstGeom prst="rect">
            <a:avLst/>
          </a:prstGeom>
          <a:solidFill>
            <a:srgbClr val="F37B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40" name="Shape 440"/>
          <p:cNvSpPr/>
          <p:nvPr/>
        </p:nvSpPr>
        <p:spPr>
          <a:xfrm>
            <a:off x="449280" y="2908084"/>
            <a:ext cx="244199" cy="184279"/>
          </a:xfrm>
          <a:prstGeom prst="ellipse">
            <a:avLst/>
          </a:prstGeom>
          <a:gradFill>
            <a:gsLst>
              <a:gs pos="0">
                <a:srgbClr val="F37B00"/>
              </a:gs>
              <a:gs pos="44000">
                <a:srgbClr val="F37B00"/>
              </a:gs>
              <a:gs pos="92000">
                <a:srgbClr val="FBAB30"/>
              </a:gs>
              <a:gs pos="100000">
                <a:srgbClr val="FBAB3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41" name="Shape 441"/>
          <p:cNvSpPr/>
          <p:nvPr/>
        </p:nvSpPr>
        <p:spPr>
          <a:xfrm>
            <a:off x="449280" y="2908084"/>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42" name="Shape 442"/>
          <p:cNvSpPr/>
          <p:nvPr/>
        </p:nvSpPr>
        <p:spPr>
          <a:xfrm>
            <a:off x="761807" y="2856486"/>
            <a:ext cx="380950" cy="287475"/>
          </a:xfrm>
          <a:prstGeom prst="rect">
            <a:avLst/>
          </a:prstGeom>
          <a:solidFill>
            <a:srgbClr val="F37B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43" name="Shape 443"/>
          <p:cNvSpPr/>
          <p:nvPr/>
        </p:nvSpPr>
        <p:spPr>
          <a:xfrm>
            <a:off x="830183" y="2908084"/>
            <a:ext cx="244199" cy="184279"/>
          </a:xfrm>
          <a:prstGeom prst="ellipse">
            <a:avLst/>
          </a:prstGeom>
          <a:gradFill>
            <a:gsLst>
              <a:gs pos="0">
                <a:srgbClr val="F37B00"/>
              </a:gs>
              <a:gs pos="44000">
                <a:srgbClr val="F37B00"/>
              </a:gs>
              <a:gs pos="92000">
                <a:srgbClr val="FBAB30"/>
              </a:gs>
              <a:gs pos="100000">
                <a:srgbClr val="FBAB3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44" name="Shape 444"/>
          <p:cNvSpPr/>
          <p:nvPr/>
        </p:nvSpPr>
        <p:spPr>
          <a:xfrm>
            <a:off x="830183" y="2908084"/>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45" name="Shape 445"/>
          <p:cNvSpPr/>
          <p:nvPr/>
        </p:nvSpPr>
        <p:spPr>
          <a:xfrm>
            <a:off x="1142711" y="2856486"/>
            <a:ext cx="380950" cy="287475"/>
          </a:xfrm>
          <a:prstGeom prst="rect">
            <a:avLst/>
          </a:prstGeom>
          <a:solidFill>
            <a:srgbClr val="F37B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46" name="Shape 446"/>
          <p:cNvSpPr/>
          <p:nvPr/>
        </p:nvSpPr>
        <p:spPr>
          <a:xfrm>
            <a:off x="1211087" y="2908084"/>
            <a:ext cx="244199" cy="184279"/>
          </a:xfrm>
          <a:prstGeom prst="ellipse">
            <a:avLst/>
          </a:prstGeom>
          <a:gradFill>
            <a:gsLst>
              <a:gs pos="0">
                <a:srgbClr val="F37B00"/>
              </a:gs>
              <a:gs pos="44000">
                <a:srgbClr val="F37B00"/>
              </a:gs>
              <a:gs pos="92000">
                <a:srgbClr val="FBAB30"/>
              </a:gs>
              <a:gs pos="100000">
                <a:srgbClr val="FBAB3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47" name="Shape 447"/>
          <p:cNvSpPr/>
          <p:nvPr/>
        </p:nvSpPr>
        <p:spPr>
          <a:xfrm>
            <a:off x="1211087" y="2908084"/>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48" name="Shape 448"/>
          <p:cNvSpPr/>
          <p:nvPr/>
        </p:nvSpPr>
        <p:spPr>
          <a:xfrm>
            <a:off x="1523614" y="2856486"/>
            <a:ext cx="380950" cy="287475"/>
          </a:xfrm>
          <a:prstGeom prst="rect">
            <a:avLst/>
          </a:prstGeom>
          <a:solidFill>
            <a:srgbClr val="12924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49" name="Shape 449"/>
          <p:cNvSpPr/>
          <p:nvPr/>
        </p:nvSpPr>
        <p:spPr>
          <a:xfrm>
            <a:off x="1591990" y="2908084"/>
            <a:ext cx="244199" cy="184279"/>
          </a:xfrm>
          <a:prstGeom prst="ellipse">
            <a:avLst/>
          </a:prstGeom>
          <a:gradFill>
            <a:gsLst>
              <a:gs pos="0">
                <a:srgbClr val="129240"/>
              </a:gs>
              <a:gs pos="44000">
                <a:srgbClr val="129240"/>
              </a:gs>
              <a:gs pos="92000">
                <a:srgbClr val="18C255"/>
              </a:gs>
              <a:gs pos="100000">
                <a:srgbClr val="18C255"/>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50" name="Shape 450"/>
          <p:cNvSpPr/>
          <p:nvPr/>
        </p:nvSpPr>
        <p:spPr>
          <a:xfrm>
            <a:off x="1591990" y="2908084"/>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51" name="Shape 451"/>
          <p:cNvSpPr/>
          <p:nvPr/>
        </p:nvSpPr>
        <p:spPr>
          <a:xfrm>
            <a:off x="7237167" y="2856486"/>
            <a:ext cx="380950" cy="287475"/>
          </a:xfrm>
          <a:prstGeom prst="rect">
            <a:avLst/>
          </a:prstGeom>
          <a:solidFill>
            <a:srgbClr val="0056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52" name="Shape 452"/>
          <p:cNvSpPr/>
          <p:nvPr/>
        </p:nvSpPr>
        <p:spPr>
          <a:xfrm>
            <a:off x="7305543" y="2908084"/>
            <a:ext cx="244199" cy="184279"/>
          </a:xfrm>
          <a:prstGeom prst="ellipse">
            <a:avLst/>
          </a:prstGeom>
          <a:gradFill>
            <a:gsLst>
              <a:gs pos="0">
                <a:srgbClr val="0056A8"/>
              </a:gs>
              <a:gs pos="44000">
                <a:srgbClr val="0056A8"/>
              </a:gs>
              <a:gs pos="92000">
                <a:srgbClr val="0D86FF"/>
              </a:gs>
              <a:gs pos="100000">
                <a:srgbClr val="0D86FF"/>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53" name="Shape 453"/>
          <p:cNvSpPr/>
          <p:nvPr/>
        </p:nvSpPr>
        <p:spPr>
          <a:xfrm>
            <a:off x="7305543" y="2908084"/>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54" name="Shape 454"/>
          <p:cNvSpPr/>
          <p:nvPr/>
        </p:nvSpPr>
        <p:spPr>
          <a:xfrm>
            <a:off x="7618070" y="2856486"/>
            <a:ext cx="380950" cy="287475"/>
          </a:xfrm>
          <a:prstGeom prst="rect">
            <a:avLst/>
          </a:prstGeom>
          <a:solidFill>
            <a:srgbClr val="FFD5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55" name="Shape 455"/>
          <p:cNvSpPr/>
          <p:nvPr/>
        </p:nvSpPr>
        <p:spPr>
          <a:xfrm>
            <a:off x="7686446" y="2908084"/>
            <a:ext cx="244199" cy="184279"/>
          </a:xfrm>
          <a:prstGeom prst="ellipse">
            <a:avLst/>
          </a:prstGeom>
          <a:gradFill>
            <a:gsLst>
              <a:gs pos="0">
                <a:srgbClr val="FFD500"/>
              </a:gs>
              <a:gs pos="44000">
                <a:srgbClr val="FFD500"/>
              </a:gs>
              <a:gs pos="92000">
                <a:srgbClr val="FFEC8F"/>
              </a:gs>
              <a:gs pos="100000">
                <a:srgbClr val="FFEC8F"/>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56" name="Shape 456"/>
          <p:cNvSpPr/>
          <p:nvPr/>
        </p:nvSpPr>
        <p:spPr>
          <a:xfrm>
            <a:off x="7686446" y="2908084"/>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57" name="Shape 457"/>
          <p:cNvSpPr/>
          <p:nvPr/>
        </p:nvSpPr>
        <p:spPr>
          <a:xfrm>
            <a:off x="7998974" y="2856486"/>
            <a:ext cx="380950" cy="287475"/>
          </a:xfrm>
          <a:prstGeom prst="rect">
            <a:avLst/>
          </a:prstGeom>
          <a:solidFill>
            <a:srgbClr val="FFD5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58" name="Shape 458"/>
          <p:cNvSpPr/>
          <p:nvPr/>
        </p:nvSpPr>
        <p:spPr>
          <a:xfrm>
            <a:off x="8067350" y="2908084"/>
            <a:ext cx="244199" cy="184279"/>
          </a:xfrm>
          <a:prstGeom prst="ellipse">
            <a:avLst/>
          </a:prstGeom>
          <a:gradFill>
            <a:gsLst>
              <a:gs pos="0">
                <a:srgbClr val="FFD500"/>
              </a:gs>
              <a:gs pos="44000">
                <a:srgbClr val="FFD500"/>
              </a:gs>
              <a:gs pos="92000">
                <a:srgbClr val="FFEC8F"/>
              </a:gs>
              <a:gs pos="100000">
                <a:srgbClr val="FFEC8F"/>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59" name="Shape 459"/>
          <p:cNvSpPr/>
          <p:nvPr/>
        </p:nvSpPr>
        <p:spPr>
          <a:xfrm>
            <a:off x="8067350" y="2908084"/>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60" name="Shape 460"/>
          <p:cNvSpPr/>
          <p:nvPr/>
        </p:nvSpPr>
        <p:spPr>
          <a:xfrm>
            <a:off x="8379877" y="2856486"/>
            <a:ext cx="380950" cy="287475"/>
          </a:xfrm>
          <a:prstGeom prst="rect">
            <a:avLst/>
          </a:prstGeom>
          <a:solidFill>
            <a:srgbClr val="F37B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61" name="Shape 461"/>
          <p:cNvSpPr/>
          <p:nvPr/>
        </p:nvSpPr>
        <p:spPr>
          <a:xfrm>
            <a:off x="8448253" y="2908084"/>
            <a:ext cx="244199" cy="184279"/>
          </a:xfrm>
          <a:prstGeom prst="ellipse">
            <a:avLst/>
          </a:prstGeom>
          <a:gradFill>
            <a:gsLst>
              <a:gs pos="0">
                <a:srgbClr val="F37B00"/>
              </a:gs>
              <a:gs pos="44000">
                <a:srgbClr val="F37B00"/>
              </a:gs>
              <a:gs pos="92000">
                <a:srgbClr val="FBAB30"/>
              </a:gs>
              <a:gs pos="100000">
                <a:srgbClr val="FBAB3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62" name="Shape 462"/>
          <p:cNvSpPr/>
          <p:nvPr/>
        </p:nvSpPr>
        <p:spPr>
          <a:xfrm>
            <a:off x="8448253" y="2908084"/>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63" name="Shape 463"/>
          <p:cNvSpPr/>
          <p:nvPr/>
        </p:nvSpPr>
        <p:spPr>
          <a:xfrm>
            <a:off x="8760781" y="2856486"/>
            <a:ext cx="380950" cy="287475"/>
          </a:xfrm>
          <a:prstGeom prst="rect">
            <a:avLst/>
          </a:prstGeom>
          <a:solidFill>
            <a:srgbClr val="12924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64" name="Shape 464"/>
          <p:cNvSpPr/>
          <p:nvPr/>
        </p:nvSpPr>
        <p:spPr>
          <a:xfrm>
            <a:off x="8829157" y="2908084"/>
            <a:ext cx="244199" cy="184279"/>
          </a:xfrm>
          <a:prstGeom prst="ellipse">
            <a:avLst/>
          </a:prstGeom>
          <a:gradFill>
            <a:gsLst>
              <a:gs pos="0">
                <a:srgbClr val="129240"/>
              </a:gs>
              <a:gs pos="44000">
                <a:srgbClr val="129240"/>
              </a:gs>
              <a:gs pos="92000">
                <a:srgbClr val="18C255"/>
              </a:gs>
              <a:gs pos="100000">
                <a:srgbClr val="18C255"/>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65" name="Shape 465"/>
          <p:cNvSpPr/>
          <p:nvPr/>
        </p:nvSpPr>
        <p:spPr>
          <a:xfrm>
            <a:off x="8829157" y="2908084"/>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66" name="Shape 466"/>
          <p:cNvSpPr/>
          <p:nvPr/>
        </p:nvSpPr>
        <p:spPr>
          <a:xfrm>
            <a:off x="0" y="2570837"/>
            <a:ext cx="380950" cy="287475"/>
          </a:xfrm>
          <a:prstGeom prst="rect">
            <a:avLst/>
          </a:prstGeom>
          <a:solidFill>
            <a:srgbClr val="FFD5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67" name="Shape 467"/>
          <p:cNvSpPr/>
          <p:nvPr/>
        </p:nvSpPr>
        <p:spPr>
          <a:xfrm>
            <a:off x="68376" y="2622435"/>
            <a:ext cx="244199" cy="184279"/>
          </a:xfrm>
          <a:prstGeom prst="ellipse">
            <a:avLst/>
          </a:prstGeom>
          <a:gradFill>
            <a:gsLst>
              <a:gs pos="0">
                <a:srgbClr val="FFD500"/>
              </a:gs>
              <a:gs pos="44000">
                <a:srgbClr val="FFD500"/>
              </a:gs>
              <a:gs pos="92000">
                <a:srgbClr val="FFEC8F"/>
              </a:gs>
              <a:gs pos="100000">
                <a:srgbClr val="FFEC8F"/>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68" name="Shape 468"/>
          <p:cNvSpPr/>
          <p:nvPr/>
        </p:nvSpPr>
        <p:spPr>
          <a:xfrm>
            <a:off x="68376" y="2622435"/>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69" name="Shape 469"/>
          <p:cNvSpPr/>
          <p:nvPr/>
        </p:nvSpPr>
        <p:spPr>
          <a:xfrm>
            <a:off x="380904" y="2570837"/>
            <a:ext cx="380950" cy="287475"/>
          </a:xfrm>
          <a:prstGeom prst="rect">
            <a:avLst/>
          </a:prstGeom>
          <a:solidFill>
            <a:srgbClr val="ED331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70" name="Shape 470"/>
          <p:cNvSpPr/>
          <p:nvPr/>
        </p:nvSpPr>
        <p:spPr>
          <a:xfrm>
            <a:off x="449280" y="2622435"/>
            <a:ext cx="244199" cy="184279"/>
          </a:xfrm>
          <a:prstGeom prst="ellipse">
            <a:avLst/>
          </a:prstGeom>
          <a:gradFill>
            <a:gsLst>
              <a:gs pos="0">
                <a:srgbClr val="ED331A"/>
              </a:gs>
              <a:gs pos="44000">
                <a:srgbClr val="ED331A"/>
              </a:gs>
              <a:gs pos="92000">
                <a:srgbClr val="F48070"/>
              </a:gs>
              <a:gs pos="100000">
                <a:srgbClr val="F4807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71" name="Shape 471"/>
          <p:cNvSpPr/>
          <p:nvPr/>
        </p:nvSpPr>
        <p:spPr>
          <a:xfrm>
            <a:off x="449280" y="2622435"/>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72" name="Shape 472"/>
          <p:cNvSpPr/>
          <p:nvPr/>
        </p:nvSpPr>
        <p:spPr>
          <a:xfrm>
            <a:off x="761807" y="2570837"/>
            <a:ext cx="380950" cy="287475"/>
          </a:xfrm>
          <a:prstGeom prst="rect">
            <a:avLst/>
          </a:prstGeom>
          <a:solidFill>
            <a:srgbClr val="0056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73" name="Shape 473"/>
          <p:cNvSpPr/>
          <p:nvPr/>
        </p:nvSpPr>
        <p:spPr>
          <a:xfrm>
            <a:off x="830183" y="2622435"/>
            <a:ext cx="244199" cy="184279"/>
          </a:xfrm>
          <a:prstGeom prst="ellipse">
            <a:avLst/>
          </a:prstGeom>
          <a:gradFill>
            <a:gsLst>
              <a:gs pos="0">
                <a:srgbClr val="0056A8"/>
              </a:gs>
              <a:gs pos="44000">
                <a:srgbClr val="0056A8"/>
              </a:gs>
              <a:gs pos="92000">
                <a:srgbClr val="0D86FF"/>
              </a:gs>
              <a:gs pos="100000">
                <a:srgbClr val="0D86FF"/>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74" name="Shape 474"/>
          <p:cNvSpPr/>
          <p:nvPr/>
        </p:nvSpPr>
        <p:spPr>
          <a:xfrm>
            <a:off x="830183" y="2622435"/>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75" name="Shape 475"/>
          <p:cNvSpPr/>
          <p:nvPr/>
        </p:nvSpPr>
        <p:spPr>
          <a:xfrm>
            <a:off x="1142711" y="2570837"/>
            <a:ext cx="380950" cy="287475"/>
          </a:xfrm>
          <a:prstGeom prst="rect">
            <a:avLst/>
          </a:prstGeom>
          <a:solidFill>
            <a:srgbClr val="0056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76" name="Shape 476"/>
          <p:cNvSpPr/>
          <p:nvPr/>
        </p:nvSpPr>
        <p:spPr>
          <a:xfrm>
            <a:off x="1211087" y="2622435"/>
            <a:ext cx="244199" cy="184279"/>
          </a:xfrm>
          <a:prstGeom prst="ellipse">
            <a:avLst/>
          </a:prstGeom>
          <a:gradFill>
            <a:gsLst>
              <a:gs pos="0">
                <a:srgbClr val="0056A8"/>
              </a:gs>
              <a:gs pos="44000">
                <a:srgbClr val="0056A8"/>
              </a:gs>
              <a:gs pos="92000">
                <a:srgbClr val="0D86FF"/>
              </a:gs>
              <a:gs pos="100000">
                <a:srgbClr val="0D86FF"/>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77" name="Shape 477"/>
          <p:cNvSpPr/>
          <p:nvPr/>
        </p:nvSpPr>
        <p:spPr>
          <a:xfrm>
            <a:off x="1211087" y="2622435"/>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78" name="Shape 478"/>
          <p:cNvSpPr/>
          <p:nvPr/>
        </p:nvSpPr>
        <p:spPr>
          <a:xfrm>
            <a:off x="1523614" y="2570837"/>
            <a:ext cx="380950" cy="287475"/>
          </a:xfrm>
          <a:prstGeom prst="rect">
            <a:avLst/>
          </a:prstGeom>
          <a:solidFill>
            <a:srgbClr val="ED331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79" name="Shape 479"/>
          <p:cNvSpPr/>
          <p:nvPr/>
        </p:nvSpPr>
        <p:spPr>
          <a:xfrm>
            <a:off x="1591990" y="2622435"/>
            <a:ext cx="244199" cy="184279"/>
          </a:xfrm>
          <a:prstGeom prst="ellipse">
            <a:avLst/>
          </a:prstGeom>
          <a:gradFill>
            <a:gsLst>
              <a:gs pos="0">
                <a:srgbClr val="ED331A"/>
              </a:gs>
              <a:gs pos="44000">
                <a:srgbClr val="ED331A"/>
              </a:gs>
              <a:gs pos="92000">
                <a:srgbClr val="F48070"/>
              </a:gs>
              <a:gs pos="100000">
                <a:srgbClr val="F4807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80" name="Shape 480"/>
          <p:cNvSpPr/>
          <p:nvPr/>
        </p:nvSpPr>
        <p:spPr>
          <a:xfrm>
            <a:off x="1591990" y="2622435"/>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81" name="Shape 481"/>
          <p:cNvSpPr/>
          <p:nvPr/>
        </p:nvSpPr>
        <p:spPr>
          <a:xfrm>
            <a:off x="7237167" y="2570837"/>
            <a:ext cx="380950" cy="287475"/>
          </a:xfrm>
          <a:prstGeom prst="rect">
            <a:avLst/>
          </a:prstGeom>
          <a:solidFill>
            <a:srgbClr val="0056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82" name="Shape 482"/>
          <p:cNvSpPr/>
          <p:nvPr/>
        </p:nvSpPr>
        <p:spPr>
          <a:xfrm>
            <a:off x="7305543" y="2622435"/>
            <a:ext cx="244199" cy="184279"/>
          </a:xfrm>
          <a:prstGeom prst="ellipse">
            <a:avLst/>
          </a:prstGeom>
          <a:gradFill>
            <a:gsLst>
              <a:gs pos="0">
                <a:srgbClr val="0056A8"/>
              </a:gs>
              <a:gs pos="44000">
                <a:srgbClr val="0056A8"/>
              </a:gs>
              <a:gs pos="92000">
                <a:srgbClr val="0D86FF"/>
              </a:gs>
              <a:gs pos="100000">
                <a:srgbClr val="0D86FF"/>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83" name="Shape 483"/>
          <p:cNvSpPr/>
          <p:nvPr/>
        </p:nvSpPr>
        <p:spPr>
          <a:xfrm>
            <a:off x="7305543" y="2622435"/>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84" name="Shape 484"/>
          <p:cNvSpPr/>
          <p:nvPr/>
        </p:nvSpPr>
        <p:spPr>
          <a:xfrm>
            <a:off x="7618070" y="2570837"/>
            <a:ext cx="380950" cy="287475"/>
          </a:xfrm>
          <a:prstGeom prst="rect">
            <a:avLst/>
          </a:prstGeom>
          <a:solidFill>
            <a:srgbClr val="ED331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85" name="Shape 485"/>
          <p:cNvSpPr/>
          <p:nvPr/>
        </p:nvSpPr>
        <p:spPr>
          <a:xfrm>
            <a:off x="7686446" y="2622435"/>
            <a:ext cx="244199" cy="184279"/>
          </a:xfrm>
          <a:prstGeom prst="ellipse">
            <a:avLst/>
          </a:prstGeom>
          <a:gradFill>
            <a:gsLst>
              <a:gs pos="0">
                <a:srgbClr val="ED331A"/>
              </a:gs>
              <a:gs pos="44000">
                <a:srgbClr val="ED331A"/>
              </a:gs>
              <a:gs pos="92000">
                <a:srgbClr val="F48070"/>
              </a:gs>
              <a:gs pos="100000">
                <a:srgbClr val="F4807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86" name="Shape 486"/>
          <p:cNvSpPr/>
          <p:nvPr/>
        </p:nvSpPr>
        <p:spPr>
          <a:xfrm>
            <a:off x="7686446" y="2622435"/>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87" name="Shape 487"/>
          <p:cNvSpPr/>
          <p:nvPr/>
        </p:nvSpPr>
        <p:spPr>
          <a:xfrm>
            <a:off x="7998974" y="2570837"/>
            <a:ext cx="380950" cy="287475"/>
          </a:xfrm>
          <a:prstGeom prst="rect">
            <a:avLst/>
          </a:prstGeom>
          <a:solidFill>
            <a:srgbClr val="FFD5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88" name="Shape 488"/>
          <p:cNvSpPr/>
          <p:nvPr/>
        </p:nvSpPr>
        <p:spPr>
          <a:xfrm>
            <a:off x="8067350" y="2622435"/>
            <a:ext cx="244199" cy="184279"/>
          </a:xfrm>
          <a:prstGeom prst="ellipse">
            <a:avLst/>
          </a:prstGeom>
          <a:gradFill>
            <a:gsLst>
              <a:gs pos="0">
                <a:srgbClr val="FFD500"/>
              </a:gs>
              <a:gs pos="44000">
                <a:srgbClr val="FFD500"/>
              </a:gs>
              <a:gs pos="92000">
                <a:srgbClr val="FFEC8F"/>
              </a:gs>
              <a:gs pos="100000">
                <a:srgbClr val="FFEC8F"/>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89" name="Shape 489"/>
          <p:cNvSpPr/>
          <p:nvPr/>
        </p:nvSpPr>
        <p:spPr>
          <a:xfrm>
            <a:off x="8067350" y="2622435"/>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90" name="Shape 490"/>
          <p:cNvSpPr/>
          <p:nvPr/>
        </p:nvSpPr>
        <p:spPr>
          <a:xfrm>
            <a:off x="8379877" y="2570837"/>
            <a:ext cx="380950" cy="287475"/>
          </a:xfrm>
          <a:prstGeom prst="rect">
            <a:avLst/>
          </a:prstGeom>
          <a:solidFill>
            <a:srgbClr val="FFD5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91" name="Shape 491"/>
          <p:cNvSpPr/>
          <p:nvPr/>
        </p:nvSpPr>
        <p:spPr>
          <a:xfrm>
            <a:off x="8448253" y="2622435"/>
            <a:ext cx="244199" cy="184279"/>
          </a:xfrm>
          <a:prstGeom prst="ellipse">
            <a:avLst/>
          </a:prstGeom>
          <a:gradFill>
            <a:gsLst>
              <a:gs pos="0">
                <a:srgbClr val="FFD500"/>
              </a:gs>
              <a:gs pos="44000">
                <a:srgbClr val="FFD500"/>
              </a:gs>
              <a:gs pos="92000">
                <a:srgbClr val="FFEC8F"/>
              </a:gs>
              <a:gs pos="100000">
                <a:srgbClr val="FFEC8F"/>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92" name="Shape 492"/>
          <p:cNvSpPr/>
          <p:nvPr/>
        </p:nvSpPr>
        <p:spPr>
          <a:xfrm>
            <a:off x="8448253" y="2622435"/>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93" name="Shape 493"/>
          <p:cNvSpPr/>
          <p:nvPr/>
        </p:nvSpPr>
        <p:spPr>
          <a:xfrm>
            <a:off x="8760781" y="2570837"/>
            <a:ext cx="380950" cy="287475"/>
          </a:xfrm>
          <a:prstGeom prst="rect">
            <a:avLst/>
          </a:prstGeom>
          <a:solidFill>
            <a:srgbClr val="12924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94" name="Shape 494"/>
          <p:cNvSpPr/>
          <p:nvPr/>
        </p:nvSpPr>
        <p:spPr>
          <a:xfrm>
            <a:off x="8829157" y="2622435"/>
            <a:ext cx="244199" cy="184279"/>
          </a:xfrm>
          <a:prstGeom prst="ellipse">
            <a:avLst/>
          </a:prstGeom>
          <a:gradFill>
            <a:gsLst>
              <a:gs pos="0">
                <a:srgbClr val="129240"/>
              </a:gs>
              <a:gs pos="44000">
                <a:srgbClr val="129240"/>
              </a:gs>
              <a:gs pos="92000">
                <a:srgbClr val="18C255"/>
              </a:gs>
              <a:gs pos="100000">
                <a:srgbClr val="18C255"/>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95" name="Shape 495"/>
          <p:cNvSpPr/>
          <p:nvPr/>
        </p:nvSpPr>
        <p:spPr>
          <a:xfrm>
            <a:off x="8829157" y="2622435"/>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96" name="Shape 496"/>
          <p:cNvSpPr/>
          <p:nvPr/>
        </p:nvSpPr>
        <p:spPr>
          <a:xfrm>
            <a:off x="0" y="2285188"/>
            <a:ext cx="380950" cy="287475"/>
          </a:xfrm>
          <a:prstGeom prst="rect">
            <a:avLst/>
          </a:prstGeom>
          <a:solidFill>
            <a:srgbClr val="FFD5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97" name="Shape 497"/>
          <p:cNvSpPr/>
          <p:nvPr/>
        </p:nvSpPr>
        <p:spPr>
          <a:xfrm>
            <a:off x="68376" y="2336786"/>
            <a:ext cx="244199" cy="184279"/>
          </a:xfrm>
          <a:prstGeom prst="ellipse">
            <a:avLst/>
          </a:prstGeom>
          <a:gradFill>
            <a:gsLst>
              <a:gs pos="0">
                <a:srgbClr val="FFD500"/>
              </a:gs>
              <a:gs pos="44000">
                <a:srgbClr val="FFD500"/>
              </a:gs>
              <a:gs pos="92000">
                <a:srgbClr val="FFEC8F"/>
              </a:gs>
              <a:gs pos="100000">
                <a:srgbClr val="FFEC8F"/>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98" name="Shape 498"/>
          <p:cNvSpPr/>
          <p:nvPr/>
        </p:nvSpPr>
        <p:spPr>
          <a:xfrm>
            <a:off x="68376" y="2336786"/>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99" name="Shape 499"/>
          <p:cNvSpPr/>
          <p:nvPr/>
        </p:nvSpPr>
        <p:spPr>
          <a:xfrm>
            <a:off x="380904" y="2285188"/>
            <a:ext cx="380950" cy="287475"/>
          </a:xfrm>
          <a:prstGeom prst="rect">
            <a:avLst/>
          </a:prstGeom>
          <a:solidFill>
            <a:srgbClr val="12924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00" name="Shape 500"/>
          <p:cNvSpPr/>
          <p:nvPr/>
        </p:nvSpPr>
        <p:spPr>
          <a:xfrm>
            <a:off x="449280" y="2336786"/>
            <a:ext cx="244199" cy="184279"/>
          </a:xfrm>
          <a:prstGeom prst="ellipse">
            <a:avLst/>
          </a:prstGeom>
          <a:gradFill>
            <a:gsLst>
              <a:gs pos="0">
                <a:srgbClr val="129240"/>
              </a:gs>
              <a:gs pos="44000">
                <a:srgbClr val="129240"/>
              </a:gs>
              <a:gs pos="92000">
                <a:srgbClr val="18C255"/>
              </a:gs>
              <a:gs pos="100000">
                <a:srgbClr val="18C255"/>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01" name="Shape 501"/>
          <p:cNvSpPr/>
          <p:nvPr/>
        </p:nvSpPr>
        <p:spPr>
          <a:xfrm>
            <a:off x="449280" y="2336786"/>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02" name="Shape 502"/>
          <p:cNvSpPr/>
          <p:nvPr/>
        </p:nvSpPr>
        <p:spPr>
          <a:xfrm>
            <a:off x="761807" y="2285188"/>
            <a:ext cx="380950" cy="287475"/>
          </a:xfrm>
          <a:prstGeom prst="rect">
            <a:avLst/>
          </a:prstGeom>
          <a:solidFill>
            <a:srgbClr val="0056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03" name="Shape 503"/>
          <p:cNvSpPr/>
          <p:nvPr/>
        </p:nvSpPr>
        <p:spPr>
          <a:xfrm>
            <a:off x="830183" y="2336786"/>
            <a:ext cx="244199" cy="184279"/>
          </a:xfrm>
          <a:prstGeom prst="ellipse">
            <a:avLst/>
          </a:prstGeom>
          <a:gradFill>
            <a:gsLst>
              <a:gs pos="0">
                <a:srgbClr val="0056A8"/>
              </a:gs>
              <a:gs pos="44000">
                <a:srgbClr val="0056A8"/>
              </a:gs>
              <a:gs pos="92000">
                <a:srgbClr val="0D86FF"/>
              </a:gs>
              <a:gs pos="100000">
                <a:srgbClr val="0D86FF"/>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04" name="Shape 504"/>
          <p:cNvSpPr/>
          <p:nvPr/>
        </p:nvSpPr>
        <p:spPr>
          <a:xfrm>
            <a:off x="830183" y="2336786"/>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05" name="Shape 505"/>
          <p:cNvSpPr/>
          <p:nvPr/>
        </p:nvSpPr>
        <p:spPr>
          <a:xfrm>
            <a:off x="1142711" y="2285188"/>
            <a:ext cx="380950" cy="287475"/>
          </a:xfrm>
          <a:prstGeom prst="rect">
            <a:avLst/>
          </a:prstGeom>
          <a:solidFill>
            <a:srgbClr val="0056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06" name="Shape 506"/>
          <p:cNvSpPr/>
          <p:nvPr/>
        </p:nvSpPr>
        <p:spPr>
          <a:xfrm>
            <a:off x="1211087" y="2336786"/>
            <a:ext cx="244199" cy="184279"/>
          </a:xfrm>
          <a:prstGeom prst="ellipse">
            <a:avLst/>
          </a:prstGeom>
          <a:gradFill>
            <a:gsLst>
              <a:gs pos="0">
                <a:srgbClr val="0056A8"/>
              </a:gs>
              <a:gs pos="44000">
                <a:srgbClr val="0056A8"/>
              </a:gs>
              <a:gs pos="92000">
                <a:srgbClr val="0D86FF"/>
              </a:gs>
              <a:gs pos="100000">
                <a:srgbClr val="0D86FF"/>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07" name="Shape 507"/>
          <p:cNvSpPr/>
          <p:nvPr/>
        </p:nvSpPr>
        <p:spPr>
          <a:xfrm>
            <a:off x="1211087" y="2336786"/>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08" name="Shape 508"/>
          <p:cNvSpPr/>
          <p:nvPr/>
        </p:nvSpPr>
        <p:spPr>
          <a:xfrm>
            <a:off x="1523614" y="2285188"/>
            <a:ext cx="380950" cy="287475"/>
          </a:xfrm>
          <a:prstGeom prst="rect">
            <a:avLst/>
          </a:prstGeom>
          <a:solidFill>
            <a:srgbClr val="ED331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09" name="Shape 509"/>
          <p:cNvSpPr/>
          <p:nvPr/>
        </p:nvSpPr>
        <p:spPr>
          <a:xfrm>
            <a:off x="1591990" y="2336786"/>
            <a:ext cx="244199" cy="184279"/>
          </a:xfrm>
          <a:prstGeom prst="ellipse">
            <a:avLst/>
          </a:prstGeom>
          <a:gradFill>
            <a:gsLst>
              <a:gs pos="0">
                <a:srgbClr val="ED331A"/>
              </a:gs>
              <a:gs pos="44000">
                <a:srgbClr val="ED331A"/>
              </a:gs>
              <a:gs pos="92000">
                <a:srgbClr val="F48070"/>
              </a:gs>
              <a:gs pos="100000">
                <a:srgbClr val="F4807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10" name="Shape 510"/>
          <p:cNvSpPr/>
          <p:nvPr/>
        </p:nvSpPr>
        <p:spPr>
          <a:xfrm>
            <a:off x="1591990" y="2336786"/>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11" name="Shape 511"/>
          <p:cNvSpPr/>
          <p:nvPr/>
        </p:nvSpPr>
        <p:spPr>
          <a:xfrm>
            <a:off x="7237167" y="2285188"/>
            <a:ext cx="380950" cy="287475"/>
          </a:xfrm>
          <a:prstGeom prst="rect">
            <a:avLst/>
          </a:prstGeom>
          <a:solidFill>
            <a:srgbClr val="FFD5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12" name="Shape 512"/>
          <p:cNvSpPr/>
          <p:nvPr/>
        </p:nvSpPr>
        <p:spPr>
          <a:xfrm>
            <a:off x="7305543" y="2336786"/>
            <a:ext cx="244199" cy="184279"/>
          </a:xfrm>
          <a:prstGeom prst="ellipse">
            <a:avLst/>
          </a:prstGeom>
          <a:gradFill>
            <a:gsLst>
              <a:gs pos="0">
                <a:srgbClr val="FFD500"/>
              </a:gs>
              <a:gs pos="44000">
                <a:srgbClr val="FFD500"/>
              </a:gs>
              <a:gs pos="92000">
                <a:srgbClr val="FFEC8F"/>
              </a:gs>
              <a:gs pos="100000">
                <a:srgbClr val="FFEC8F"/>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13" name="Shape 513"/>
          <p:cNvSpPr/>
          <p:nvPr/>
        </p:nvSpPr>
        <p:spPr>
          <a:xfrm>
            <a:off x="7305543" y="2336786"/>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14" name="Shape 514"/>
          <p:cNvSpPr/>
          <p:nvPr/>
        </p:nvSpPr>
        <p:spPr>
          <a:xfrm>
            <a:off x="7618070" y="2285188"/>
            <a:ext cx="380950" cy="287475"/>
          </a:xfrm>
          <a:prstGeom prst="rect">
            <a:avLst/>
          </a:prstGeom>
          <a:solidFill>
            <a:srgbClr val="0056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15" name="Shape 515"/>
          <p:cNvSpPr/>
          <p:nvPr/>
        </p:nvSpPr>
        <p:spPr>
          <a:xfrm>
            <a:off x="7686446" y="2336786"/>
            <a:ext cx="244199" cy="184279"/>
          </a:xfrm>
          <a:prstGeom prst="ellipse">
            <a:avLst/>
          </a:prstGeom>
          <a:gradFill>
            <a:gsLst>
              <a:gs pos="0">
                <a:srgbClr val="0056A8"/>
              </a:gs>
              <a:gs pos="44000">
                <a:srgbClr val="0056A8"/>
              </a:gs>
              <a:gs pos="92000">
                <a:srgbClr val="0D86FF"/>
              </a:gs>
              <a:gs pos="100000">
                <a:srgbClr val="0D86FF"/>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16" name="Shape 516"/>
          <p:cNvSpPr/>
          <p:nvPr/>
        </p:nvSpPr>
        <p:spPr>
          <a:xfrm>
            <a:off x="7686446" y="2336786"/>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17" name="Shape 517"/>
          <p:cNvSpPr/>
          <p:nvPr/>
        </p:nvSpPr>
        <p:spPr>
          <a:xfrm>
            <a:off x="7998974" y="2285188"/>
            <a:ext cx="380950" cy="287475"/>
          </a:xfrm>
          <a:prstGeom prst="rect">
            <a:avLst/>
          </a:prstGeom>
          <a:solidFill>
            <a:srgbClr val="0056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18" name="Shape 518"/>
          <p:cNvSpPr/>
          <p:nvPr/>
        </p:nvSpPr>
        <p:spPr>
          <a:xfrm>
            <a:off x="8067350" y="2336786"/>
            <a:ext cx="244199" cy="184279"/>
          </a:xfrm>
          <a:prstGeom prst="ellipse">
            <a:avLst/>
          </a:prstGeom>
          <a:gradFill>
            <a:gsLst>
              <a:gs pos="0">
                <a:srgbClr val="0056A8"/>
              </a:gs>
              <a:gs pos="44000">
                <a:srgbClr val="0056A8"/>
              </a:gs>
              <a:gs pos="92000">
                <a:srgbClr val="0D86FF"/>
              </a:gs>
              <a:gs pos="100000">
                <a:srgbClr val="0D86FF"/>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19" name="Shape 519"/>
          <p:cNvSpPr/>
          <p:nvPr/>
        </p:nvSpPr>
        <p:spPr>
          <a:xfrm>
            <a:off x="8067350" y="2336786"/>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20" name="Shape 520"/>
          <p:cNvSpPr/>
          <p:nvPr/>
        </p:nvSpPr>
        <p:spPr>
          <a:xfrm>
            <a:off x="8379877" y="2285188"/>
            <a:ext cx="380950" cy="287475"/>
          </a:xfrm>
          <a:prstGeom prst="rect">
            <a:avLst/>
          </a:prstGeom>
          <a:solidFill>
            <a:srgbClr val="F37B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21" name="Shape 521"/>
          <p:cNvSpPr/>
          <p:nvPr/>
        </p:nvSpPr>
        <p:spPr>
          <a:xfrm>
            <a:off x="8448253" y="2336786"/>
            <a:ext cx="244199" cy="184279"/>
          </a:xfrm>
          <a:prstGeom prst="ellipse">
            <a:avLst/>
          </a:prstGeom>
          <a:gradFill>
            <a:gsLst>
              <a:gs pos="0">
                <a:srgbClr val="F37B00"/>
              </a:gs>
              <a:gs pos="44000">
                <a:srgbClr val="F37B00"/>
              </a:gs>
              <a:gs pos="92000">
                <a:srgbClr val="FBAB30"/>
              </a:gs>
              <a:gs pos="100000">
                <a:srgbClr val="FBAB3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22" name="Shape 522"/>
          <p:cNvSpPr/>
          <p:nvPr/>
        </p:nvSpPr>
        <p:spPr>
          <a:xfrm>
            <a:off x="8448253" y="2336786"/>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23" name="Shape 523"/>
          <p:cNvSpPr/>
          <p:nvPr/>
        </p:nvSpPr>
        <p:spPr>
          <a:xfrm>
            <a:off x="8760781" y="2285188"/>
            <a:ext cx="380950" cy="287475"/>
          </a:xfrm>
          <a:prstGeom prst="rect">
            <a:avLst/>
          </a:prstGeom>
          <a:solidFill>
            <a:srgbClr val="F37B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24" name="Shape 524"/>
          <p:cNvSpPr/>
          <p:nvPr/>
        </p:nvSpPr>
        <p:spPr>
          <a:xfrm>
            <a:off x="8829157" y="2336786"/>
            <a:ext cx="244199" cy="184279"/>
          </a:xfrm>
          <a:prstGeom prst="ellipse">
            <a:avLst/>
          </a:prstGeom>
          <a:gradFill>
            <a:gsLst>
              <a:gs pos="0">
                <a:srgbClr val="F37B00"/>
              </a:gs>
              <a:gs pos="44000">
                <a:srgbClr val="F37B00"/>
              </a:gs>
              <a:gs pos="92000">
                <a:srgbClr val="FBAB30"/>
              </a:gs>
              <a:gs pos="100000">
                <a:srgbClr val="FBAB3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25" name="Shape 525"/>
          <p:cNvSpPr/>
          <p:nvPr/>
        </p:nvSpPr>
        <p:spPr>
          <a:xfrm>
            <a:off x="8829157" y="2336786"/>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26" name="Shape 526"/>
          <p:cNvSpPr/>
          <p:nvPr/>
        </p:nvSpPr>
        <p:spPr>
          <a:xfrm>
            <a:off x="0" y="1999540"/>
            <a:ext cx="380950" cy="287475"/>
          </a:xfrm>
          <a:prstGeom prst="rect">
            <a:avLst/>
          </a:prstGeom>
          <a:solidFill>
            <a:srgbClr val="ED331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27" name="Shape 527"/>
          <p:cNvSpPr/>
          <p:nvPr/>
        </p:nvSpPr>
        <p:spPr>
          <a:xfrm>
            <a:off x="68376" y="2051138"/>
            <a:ext cx="244199" cy="184279"/>
          </a:xfrm>
          <a:prstGeom prst="ellipse">
            <a:avLst/>
          </a:prstGeom>
          <a:gradFill>
            <a:gsLst>
              <a:gs pos="0">
                <a:srgbClr val="ED331A"/>
              </a:gs>
              <a:gs pos="44000">
                <a:srgbClr val="ED331A"/>
              </a:gs>
              <a:gs pos="92000">
                <a:srgbClr val="F48070"/>
              </a:gs>
              <a:gs pos="100000">
                <a:srgbClr val="F4807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28" name="Shape 528"/>
          <p:cNvSpPr/>
          <p:nvPr/>
        </p:nvSpPr>
        <p:spPr>
          <a:xfrm>
            <a:off x="68376" y="2051138"/>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29" name="Shape 529"/>
          <p:cNvSpPr/>
          <p:nvPr/>
        </p:nvSpPr>
        <p:spPr>
          <a:xfrm>
            <a:off x="380904" y="1999540"/>
            <a:ext cx="380950" cy="287475"/>
          </a:xfrm>
          <a:prstGeom prst="rect">
            <a:avLst/>
          </a:prstGeom>
          <a:solidFill>
            <a:srgbClr val="F37B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30" name="Shape 530"/>
          <p:cNvSpPr/>
          <p:nvPr/>
        </p:nvSpPr>
        <p:spPr>
          <a:xfrm>
            <a:off x="449280" y="2051138"/>
            <a:ext cx="244199" cy="184279"/>
          </a:xfrm>
          <a:prstGeom prst="ellipse">
            <a:avLst/>
          </a:prstGeom>
          <a:gradFill>
            <a:gsLst>
              <a:gs pos="0">
                <a:srgbClr val="F37B00"/>
              </a:gs>
              <a:gs pos="44000">
                <a:srgbClr val="F37B00"/>
              </a:gs>
              <a:gs pos="92000">
                <a:srgbClr val="FBAB30"/>
              </a:gs>
              <a:gs pos="100000">
                <a:srgbClr val="FBAB3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31" name="Shape 531"/>
          <p:cNvSpPr/>
          <p:nvPr/>
        </p:nvSpPr>
        <p:spPr>
          <a:xfrm>
            <a:off x="449280" y="2051138"/>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32" name="Shape 532"/>
          <p:cNvSpPr/>
          <p:nvPr/>
        </p:nvSpPr>
        <p:spPr>
          <a:xfrm>
            <a:off x="761807" y="1999540"/>
            <a:ext cx="380950" cy="287475"/>
          </a:xfrm>
          <a:prstGeom prst="rect">
            <a:avLst/>
          </a:prstGeom>
          <a:solidFill>
            <a:srgbClr val="FFD5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33" name="Shape 533"/>
          <p:cNvSpPr/>
          <p:nvPr/>
        </p:nvSpPr>
        <p:spPr>
          <a:xfrm>
            <a:off x="830183" y="2051138"/>
            <a:ext cx="244199" cy="184279"/>
          </a:xfrm>
          <a:prstGeom prst="ellipse">
            <a:avLst/>
          </a:prstGeom>
          <a:gradFill>
            <a:gsLst>
              <a:gs pos="0">
                <a:srgbClr val="FFD500"/>
              </a:gs>
              <a:gs pos="44000">
                <a:srgbClr val="FFD500"/>
              </a:gs>
              <a:gs pos="92000">
                <a:srgbClr val="FFEC8F"/>
              </a:gs>
              <a:gs pos="100000">
                <a:srgbClr val="FFEC8F"/>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34" name="Shape 534"/>
          <p:cNvSpPr/>
          <p:nvPr/>
        </p:nvSpPr>
        <p:spPr>
          <a:xfrm>
            <a:off x="830183" y="2051138"/>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35" name="Shape 535"/>
          <p:cNvSpPr/>
          <p:nvPr/>
        </p:nvSpPr>
        <p:spPr>
          <a:xfrm>
            <a:off x="1142711" y="1999540"/>
            <a:ext cx="380950" cy="287475"/>
          </a:xfrm>
          <a:prstGeom prst="rect">
            <a:avLst/>
          </a:prstGeom>
          <a:solidFill>
            <a:srgbClr val="FFD5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36" name="Shape 536"/>
          <p:cNvSpPr/>
          <p:nvPr/>
        </p:nvSpPr>
        <p:spPr>
          <a:xfrm>
            <a:off x="1211087" y="2051138"/>
            <a:ext cx="244199" cy="184279"/>
          </a:xfrm>
          <a:prstGeom prst="ellipse">
            <a:avLst/>
          </a:prstGeom>
          <a:gradFill>
            <a:gsLst>
              <a:gs pos="0">
                <a:srgbClr val="FFD500"/>
              </a:gs>
              <a:gs pos="44000">
                <a:srgbClr val="FFD500"/>
              </a:gs>
              <a:gs pos="92000">
                <a:srgbClr val="FFEC8F"/>
              </a:gs>
              <a:gs pos="100000">
                <a:srgbClr val="FFEC8F"/>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37" name="Shape 537"/>
          <p:cNvSpPr/>
          <p:nvPr/>
        </p:nvSpPr>
        <p:spPr>
          <a:xfrm>
            <a:off x="1211087" y="2051138"/>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38" name="Shape 538"/>
          <p:cNvSpPr/>
          <p:nvPr/>
        </p:nvSpPr>
        <p:spPr>
          <a:xfrm>
            <a:off x="1523614" y="1999540"/>
            <a:ext cx="380950" cy="287475"/>
          </a:xfrm>
          <a:prstGeom prst="rect">
            <a:avLst/>
          </a:prstGeom>
          <a:solidFill>
            <a:srgbClr val="FFD5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39" name="Shape 539"/>
          <p:cNvSpPr/>
          <p:nvPr/>
        </p:nvSpPr>
        <p:spPr>
          <a:xfrm>
            <a:off x="1591990" y="2051138"/>
            <a:ext cx="244199" cy="184279"/>
          </a:xfrm>
          <a:prstGeom prst="ellipse">
            <a:avLst/>
          </a:prstGeom>
          <a:gradFill>
            <a:gsLst>
              <a:gs pos="0">
                <a:srgbClr val="FFD500"/>
              </a:gs>
              <a:gs pos="44000">
                <a:srgbClr val="FFD500"/>
              </a:gs>
              <a:gs pos="92000">
                <a:srgbClr val="FFEC8F"/>
              </a:gs>
              <a:gs pos="100000">
                <a:srgbClr val="FFEC8F"/>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40" name="Shape 540"/>
          <p:cNvSpPr/>
          <p:nvPr/>
        </p:nvSpPr>
        <p:spPr>
          <a:xfrm>
            <a:off x="1591990" y="2051138"/>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41" name="Shape 541"/>
          <p:cNvSpPr/>
          <p:nvPr/>
        </p:nvSpPr>
        <p:spPr>
          <a:xfrm>
            <a:off x="7237167" y="1999540"/>
            <a:ext cx="380950" cy="287475"/>
          </a:xfrm>
          <a:prstGeom prst="rect">
            <a:avLst/>
          </a:prstGeom>
          <a:solidFill>
            <a:srgbClr val="12924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42" name="Shape 542"/>
          <p:cNvSpPr/>
          <p:nvPr/>
        </p:nvSpPr>
        <p:spPr>
          <a:xfrm>
            <a:off x="7305543" y="2051138"/>
            <a:ext cx="244199" cy="184279"/>
          </a:xfrm>
          <a:prstGeom prst="ellipse">
            <a:avLst/>
          </a:prstGeom>
          <a:gradFill>
            <a:gsLst>
              <a:gs pos="0">
                <a:srgbClr val="129240"/>
              </a:gs>
              <a:gs pos="44000">
                <a:srgbClr val="129240"/>
              </a:gs>
              <a:gs pos="92000">
                <a:srgbClr val="18C255"/>
              </a:gs>
              <a:gs pos="100000">
                <a:srgbClr val="18C255"/>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43" name="Shape 543"/>
          <p:cNvSpPr/>
          <p:nvPr/>
        </p:nvSpPr>
        <p:spPr>
          <a:xfrm>
            <a:off x="7305543" y="2051138"/>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44" name="Shape 544"/>
          <p:cNvSpPr/>
          <p:nvPr/>
        </p:nvSpPr>
        <p:spPr>
          <a:xfrm>
            <a:off x="7618070" y="1999540"/>
            <a:ext cx="380950" cy="287475"/>
          </a:xfrm>
          <a:prstGeom prst="rect">
            <a:avLst/>
          </a:prstGeom>
          <a:solidFill>
            <a:srgbClr val="FFD5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45" name="Shape 545"/>
          <p:cNvSpPr/>
          <p:nvPr/>
        </p:nvSpPr>
        <p:spPr>
          <a:xfrm>
            <a:off x="7686446" y="2051138"/>
            <a:ext cx="244199" cy="184279"/>
          </a:xfrm>
          <a:prstGeom prst="ellipse">
            <a:avLst/>
          </a:prstGeom>
          <a:gradFill>
            <a:gsLst>
              <a:gs pos="0">
                <a:srgbClr val="FFD500"/>
              </a:gs>
              <a:gs pos="44000">
                <a:srgbClr val="FFD500"/>
              </a:gs>
              <a:gs pos="92000">
                <a:srgbClr val="FFEC8F"/>
              </a:gs>
              <a:gs pos="100000">
                <a:srgbClr val="FFEC8F"/>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46" name="Shape 546"/>
          <p:cNvSpPr/>
          <p:nvPr/>
        </p:nvSpPr>
        <p:spPr>
          <a:xfrm>
            <a:off x="7686446" y="2051138"/>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47" name="Shape 547"/>
          <p:cNvSpPr/>
          <p:nvPr/>
        </p:nvSpPr>
        <p:spPr>
          <a:xfrm>
            <a:off x="7998974" y="1999540"/>
            <a:ext cx="380950" cy="287475"/>
          </a:xfrm>
          <a:prstGeom prst="rect">
            <a:avLst/>
          </a:prstGeom>
          <a:solidFill>
            <a:srgbClr val="FFD5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48" name="Shape 548"/>
          <p:cNvSpPr/>
          <p:nvPr/>
        </p:nvSpPr>
        <p:spPr>
          <a:xfrm>
            <a:off x="8067350" y="2051138"/>
            <a:ext cx="244199" cy="184279"/>
          </a:xfrm>
          <a:prstGeom prst="ellipse">
            <a:avLst/>
          </a:prstGeom>
          <a:gradFill>
            <a:gsLst>
              <a:gs pos="0">
                <a:srgbClr val="FFD500"/>
              </a:gs>
              <a:gs pos="44000">
                <a:srgbClr val="FFD500"/>
              </a:gs>
              <a:gs pos="92000">
                <a:srgbClr val="FFEC8F"/>
              </a:gs>
              <a:gs pos="100000">
                <a:srgbClr val="FFEC8F"/>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49" name="Shape 549"/>
          <p:cNvSpPr/>
          <p:nvPr/>
        </p:nvSpPr>
        <p:spPr>
          <a:xfrm>
            <a:off x="8067350" y="2051138"/>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50" name="Shape 550"/>
          <p:cNvSpPr/>
          <p:nvPr/>
        </p:nvSpPr>
        <p:spPr>
          <a:xfrm>
            <a:off x="8379877" y="1999540"/>
            <a:ext cx="380950" cy="287475"/>
          </a:xfrm>
          <a:prstGeom prst="rect">
            <a:avLst/>
          </a:prstGeom>
          <a:solidFill>
            <a:srgbClr val="F37B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51" name="Shape 551"/>
          <p:cNvSpPr/>
          <p:nvPr/>
        </p:nvSpPr>
        <p:spPr>
          <a:xfrm>
            <a:off x="8448253" y="2051138"/>
            <a:ext cx="244199" cy="184279"/>
          </a:xfrm>
          <a:prstGeom prst="ellipse">
            <a:avLst/>
          </a:prstGeom>
          <a:gradFill>
            <a:gsLst>
              <a:gs pos="0">
                <a:srgbClr val="F37B00"/>
              </a:gs>
              <a:gs pos="44000">
                <a:srgbClr val="F37B00"/>
              </a:gs>
              <a:gs pos="92000">
                <a:srgbClr val="FBAB30"/>
              </a:gs>
              <a:gs pos="100000">
                <a:srgbClr val="FBAB3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52" name="Shape 552"/>
          <p:cNvSpPr/>
          <p:nvPr/>
        </p:nvSpPr>
        <p:spPr>
          <a:xfrm>
            <a:off x="8448253" y="2051138"/>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53" name="Shape 553"/>
          <p:cNvSpPr/>
          <p:nvPr/>
        </p:nvSpPr>
        <p:spPr>
          <a:xfrm>
            <a:off x="8760781" y="1999540"/>
            <a:ext cx="380950" cy="287475"/>
          </a:xfrm>
          <a:prstGeom prst="rect">
            <a:avLst/>
          </a:prstGeom>
          <a:solidFill>
            <a:srgbClr val="F37B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54" name="Shape 554"/>
          <p:cNvSpPr/>
          <p:nvPr/>
        </p:nvSpPr>
        <p:spPr>
          <a:xfrm>
            <a:off x="8829157" y="2051138"/>
            <a:ext cx="244199" cy="184279"/>
          </a:xfrm>
          <a:prstGeom prst="ellipse">
            <a:avLst/>
          </a:prstGeom>
          <a:gradFill>
            <a:gsLst>
              <a:gs pos="0">
                <a:srgbClr val="F37B00"/>
              </a:gs>
              <a:gs pos="44000">
                <a:srgbClr val="F37B00"/>
              </a:gs>
              <a:gs pos="92000">
                <a:srgbClr val="FBAB30"/>
              </a:gs>
              <a:gs pos="100000">
                <a:srgbClr val="FBAB3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55" name="Shape 555"/>
          <p:cNvSpPr/>
          <p:nvPr/>
        </p:nvSpPr>
        <p:spPr>
          <a:xfrm>
            <a:off x="8829157" y="2051138"/>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56" name="Shape 556"/>
          <p:cNvSpPr/>
          <p:nvPr/>
        </p:nvSpPr>
        <p:spPr>
          <a:xfrm>
            <a:off x="0" y="1713892"/>
            <a:ext cx="380950" cy="287475"/>
          </a:xfrm>
          <a:prstGeom prst="rect">
            <a:avLst/>
          </a:prstGeom>
          <a:solidFill>
            <a:srgbClr val="ED331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57" name="Shape 557"/>
          <p:cNvSpPr/>
          <p:nvPr/>
        </p:nvSpPr>
        <p:spPr>
          <a:xfrm>
            <a:off x="68376" y="1765489"/>
            <a:ext cx="244199" cy="184279"/>
          </a:xfrm>
          <a:prstGeom prst="ellipse">
            <a:avLst/>
          </a:prstGeom>
          <a:gradFill>
            <a:gsLst>
              <a:gs pos="0">
                <a:srgbClr val="ED331A"/>
              </a:gs>
              <a:gs pos="44000">
                <a:srgbClr val="ED331A"/>
              </a:gs>
              <a:gs pos="92000">
                <a:srgbClr val="F48070"/>
              </a:gs>
              <a:gs pos="100000">
                <a:srgbClr val="F4807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58" name="Shape 558"/>
          <p:cNvSpPr/>
          <p:nvPr/>
        </p:nvSpPr>
        <p:spPr>
          <a:xfrm>
            <a:off x="68376" y="1765489"/>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59" name="Shape 559"/>
          <p:cNvSpPr/>
          <p:nvPr/>
        </p:nvSpPr>
        <p:spPr>
          <a:xfrm>
            <a:off x="380904" y="1713892"/>
            <a:ext cx="380950" cy="287475"/>
          </a:xfrm>
          <a:prstGeom prst="rect">
            <a:avLst/>
          </a:prstGeom>
          <a:solidFill>
            <a:srgbClr val="ED331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60" name="Shape 560"/>
          <p:cNvSpPr/>
          <p:nvPr/>
        </p:nvSpPr>
        <p:spPr>
          <a:xfrm>
            <a:off x="449280" y="1765489"/>
            <a:ext cx="244199" cy="184279"/>
          </a:xfrm>
          <a:prstGeom prst="ellipse">
            <a:avLst/>
          </a:prstGeom>
          <a:gradFill>
            <a:gsLst>
              <a:gs pos="0">
                <a:srgbClr val="ED331A"/>
              </a:gs>
              <a:gs pos="44000">
                <a:srgbClr val="ED331A"/>
              </a:gs>
              <a:gs pos="92000">
                <a:srgbClr val="F48070"/>
              </a:gs>
              <a:gs pos="100000">
                <a:srgbClr val="F4807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61" name="Shape 561"/>
          <p:cNvSpPr/>
          <p:nvPr/>
        </p:nvSpPr>
        <p:spPr>
          <a:xfrm>
            <a:off x="449280" y="1765489"/>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62" name="Shape 562"/>
          <p:cNvSpPr/>
          <p:nvPr/>
        </p:nvSpPr>
        <p:spPr>
          <a:xfrm>
            <a:off x="761807" y="1713892"/>
            <a:ext cx="380950" cy="287475"/>
          </a:xfrm>
          <a:prstGeom prst="rect">
            <a:avLst/>
          </a:prstGeom>
          <a:solidFill>
            <a:srgbClr val="ED331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63" name="Shape 563"/>
          <p:cNvSpPr/>
          <p:nvPr/>
        </p:nvSpPr>
        <p:spPr>
          <a:xfrm>
            <a:off x="830183" y="1765489"/>
            <a:ext cx="244199" cy="184279"/>
          </a:xfrm>
          <a:prstGeom prst="ellipse">
            <a:avLst/>
          </a:prstGeom>
          <a:gradFill>
            <a:gsLst>
              <a:gs pos="0">
                <a:srgbClr val="ED331A"/>
              </a:gs>
              <a:gs pos="44000">
                <a:srgbClr val="ED331A"/>
              </a:gs>
              <a:gs pos="92000">
                <a:srgbClr val="F48070"/>
              </a:gs>
              <a:gs pos="100000">
                <a:srgbClr val="F4807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64" name="Shape 564"/>
          <p:cNvSpPr/>
          <p:nvPr/>
        </p:nvSpPr>
        <p:spPr>
          <a:xfrm>
            <a:off x="830183" y="1765489"/>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65" name="Shape 565"/>
          <p:cNvSpPr/>
          <p:nvPr/>
        </p:nvSpPr>
        <p:spPr>
          <a:xfrm>
            <a:off x="1142711" y="1713892"/>
            <a:ext cx="380950" cy="287475"/>
          </a:xfrm>
          <a:prstGeom prst="rect">
            <a:avLst/>
          </a:prstGeom>
          <a:solidFill>
            <a:srgbClr val="12924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66" name="Shape 566"/>
          <p:cNvSpPr/>
          <p:nvPr/>
        </p:nvSpPr>
        <p:spPr>
          <a:xfrm>
            <a:off x="1211087" y="1765489"/>
            <a:ext cx="244199" cy="184279"/>
          </a:xfrm>
          <a:prstGeom prst="ellipse">
            <a:avLst/>
          </a:prstGeom>
          <a:gradFill>
            <a:gsLst>
              <a:gs pos="0">
                <a:srgbClr val="129240"/>
              </a:gs>
              <a:gs pos="44000">
                <a:srgbClr val="129240"/>
              </a:gs>
              <a:gs pos="92000">
                <a:srgbClr val="18C255"/>
              </a:gs>
              <a:gs pos="100000">
                <a:srgbClr val="18C255"/>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67" name="Shape 567"/>
          <p:cNvSpPr/>
          <p:nvPr/>
        </p:nvSpPr>
        <p:spPr>
          <a:xfrm>
            <a:off x="1211087" y="1765489"/>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68" name="Shape 568"/>
          <p:cNvSpPr/>
          <p:nvPr/>
        </p:nvSpPr>
        <p:spPr>
          <a:xfrm>
            <a:off x="1523614" y="1713892"/>
            <a:ext cx="380950" cy="287475"/>
          </a:xfrm>
          <a:prstGeom prst="rect">
            <a:avLst/>
          </a:prstGeom>
          <a:solidFill>
            <a:srgbClr val="12924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69" name="Shape 569"/>
          <p:cNvSpPr/>
          <p:nvPr/>
        </p:nvSpPr>
        <p:spPr>
          <a:xfrm>
            <a:off x="1591990" y="1765489"/>
            <a:ext cx="244199" cy="184279"/>
          </a:xfrm>
          <a:prstGeom prst="ellipse">
            <a:avLst/>
          </a:prstGeom>
          <a:gradFill>
            <a:gsLst>
              <a:gs pos="0">
                <a:srgbClr val="129240"/>
              </a:gs>
              <a:gs pos="44000">
                <a:srgbClr val="129240"/>
              </a:gs>
              <a:gs pos="92000">
                <a:srgbClr val="18C255"/>
              </a:gs>
              <a:gs pos="100000">
                <a:srgbClr val="18C255"/>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70" name="Shape 570"/>
          <p:cNvSpPr/>
          <p:nvPr/>
        </p:nvSpPr>
        <p:spPr>
          <a:xfrm>
            <a:off x="1591990" y="1765489"/>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71" name="Shape 571"/>
          <p:cNvSpPr/>
          <p:nvPr/>
        </p:nvSpPr>
        <p:spPr>
          <a:xfrm>
            <a:off x="7237167" y="1713892"/>
            <a:ext cx="380950" cy="287475"/>
          </a:xfrm>
          <a:prstGeom prst="rect">
            <a:avLst/>
          </a:prstGeom>
          <a:solidFill>
            <a:srgbClr val="ED331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72" name="Shape 572"/>
          <p:cNvSpPr/>
          <p:nvPr/>
        </p:nvSpPr>
        <p:spPr>
          <a:xfrm>
            <a:off x="7305543" y="1765489"/>
            <a:ext cx="244199" cy="184279"/>
          </a:xfrm>
          <a:prstGeom prst="ellipse">
            <a:avLst/>
          </a:prstGeom>
          <a:gradFill>
            <a:gsLst>
              <a:gs pos="0">
                <a:srgbClr val="ED331A"/>
              </a:gs>
              <a:gs pos="44000">
                <a:srgbClr val="ED331A"/>
              </a:gs>
              <a:gs pos="92000">
                <a:srgbClr val="F48070"/>
              </a:gs>
              <a:gs pos="100000">
                <a:srgbClr val="F4807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73" name="Shape 573"/>
          <p:cNvSpPr/>
          <p:nvPr/>
        </p:nvSpPr>
        <p:spPr>
          <a:xfrm>
            <a:off x="7305543" y="1765489"/>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74" name="Shape 574"/>
          <p:cNvSpPr/>
          <p:nvPr/>
        </p:nvSpPr>
        <p:spPr>
          <a:xfrm>
            <a:off x="7618070" y="1713892"/>
            <a:ext cx="380950" cy="287475"/>
          </a:xfrm>
          <a:prstGeom prst="rect">
            <a:avLst/>
          </a:prstGeom>
          <a:solidFill>
            <a:srgbClr val="FFD5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75" name="Shape 575"/>
          <p:cNvSpPr/>
          <p:nvPr/>
        </p:nvSpPr>
        <p:spPr>
          <a:xfrm>
            <a:off x="7686446" y="1765489"/>
            <a:ext cx="244199" cy="184279"/>
          </a:xfrm>
          <a:prstGeom prst="ellipse">
            <a:avLst/>
          </a:prstGeom>
          <a:gradFill>
            <a:gsLst>
              <a:gs pos="0">
                <a:srgbClr val="FFD500"/>
              </a:gs>
              <a:gs pos="44000">
                <a:srgbClr val="FFD500"/>
              </a:gs>
              <a:gs pos="92000">
                <a:srgbClr val="FFEC8F"/>
              </a:gs>
              <a:gs pos="100000">
                <a:srgbClr val="FFEC8F"/>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76" name="Shape 576"/>
          <p:cNvSpPr/>
          <p:nvPr/>
        </p:nvSpPr>
        <p:spPr>
          <a:xfrm>
            <a:off x="7686446" y="1765489"/>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77" name="Shape 577"/>
          <p:cNvSpPr/>
          <p:nvPr/>
        </p:nvSpPr>
        <p:spPr>
          <a:xfrm>
            <a:off x="7998974" y="1713892"/>
            <a:ext cx="380950" cy="287475"/>
          </a:xfrm>
          <a:prstGeom prst="rect">
            <a:avLst/>
          </a:prstGeom>
          <a:solidFill>
            <a:srgbClr val="FFD5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78" name="Shape 578"/>
          <p:cNvSpPr/>
          <p:nvPr/>
        </p:nvSpPr>
        <p:spPr>
          <a:xfrm>
            <a:off x="8067350" y="1765489"/>
            <a:ext cx="244199" cy="184279"/>
          </a:xfrm>
          <a:prstGeom prst="ellipse">
            <a:avLst/>
          </a:prstGeom>
          <a:gradFill>
            <a:gsLst>
              <a:gs pos="0">
                <a:srgbClr val="FFD500"/>
              </a:gs>
              <a:gs pos="44000">
                <a:srgbClr val="FFD500"/>
              </a:gs>
              <a:gs pos="92000">
                <a:srgbClr val="FFEC8F"/>
              </a:gs>
              <a:gs pos="100000">
                <a:srgbClr val="FFEC8F"/>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79" name="Shape 579"/>
          <p:cNvSpPr/>
          <p:nvPr/>
        </p:nvSpPr>
        <p:spPr>
          <a:xfrm>
            <a:off x="8067350" y="1765489"/>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80" name="Shape 580"/>
          <p:cNvSpPr/>
          <p:nvPr/>
        </p:nvSpPr>
        <p:spPr>
          <a:xfrm>
            <a:off x="8379877" y="1713892"/>
            <a:ext cx="380950" cy="287475"/>
          </a:xfrm>
          <a:prstGeom prst="rect">
            <a:avLst/>
          </a:prstGeom>
          <a:solidFill>
            <a:srgbClr val="F37B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81" name="Shape 581"/>
          <p:cNvSpPr/>
          <p:nvPr/>
        </p:nvSpPr>
        <p:spPr>
          <a:xfrm>
            <a:off x="8448253" y="1765489"/>
            <a:ext cx="244199" cy="184279"/>
          </a:xfrm>
          <a:prstGeom prst="ellipse">
            <a:avLst/>
          </a:prstGeom>
          <a:gradFill>
            <a:gsLst>
              <a:gs pos="0">
                <a:srgbClr val="F37B00"/>
              </a:gs>
              <a:gs pos="44000">
                <a:srgbClr val="F37B00"/>
              </a:gs>
              <a:gs pos="92000">
                <a:srgbClr val="FBAB30"/>
              </a:gs>
              <a:gs pos="100000">
                <a:srgbClr val="FBAB3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82" name="Shape 582"/>
          <p:cNvSpPr/>
          <p:nvPr/>
        </p:nvSpPr>
        <p:spPr>
          <a:xfrm>
            <a:off x="8448253" y="1765489"/>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83" name="Shape 583"/>
          <p:cNvSpPr/>
          <p:nvPr/>
        </p:nvSpPr>
        <p:spPr>
          <a:xfrm>
            <a:off x="8760781" y="1713892"/>
            <a:ext cx="380950" cy="287475"/>
          </a:xfrm>
          <a:prstGeom prst="rect">
            <a:avLst/>
          </a:prstGeom>
          <a:solidFill>
            <a:srgbClr val="F37B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84" name="Shape 584"/>
          <p:cNvSpPr/>
          <p:nvPr/>
        </p:nvSpPr>
        <p:spPr>
          <a:xfrm>
            <a:off x="8829157" y="1765489"/>
            <a:ext cx="244199" cy="184279"/>
          </a:xfrm>
          <a:prstGeom prst="ellipse">
            <a:avLst/>
          </a:prstGeom>
          <a:gradFill>
            <a:gsLst>
              <a:gs pos="0">
                <a:srgbClr val="F37B00"/>
              </a:gs>
              <a:gs pos="44000">
                <a:srgbClr val="F37B00"/>
              </a:gs>
              <a:gs pos="92000">
                <a:srgbClr val="FBAB30"/>
              </a:gs>
              <a:gs pos="100000">
                <a:srgbClr val="FBAB3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85" name="Shape 585"/>
          <p:cNvSpPr/>
          <p:nvPr/>
        </p:nvSpPr>
        <p:spPr>
          <a:xfrm>
            <a:off x="8829157" y="1765489"/>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86" name="Shape 586"/>
          <p:cNvSpPr/>
          <p:nvPr/>
        </p:nvSpPr>
        <p:spPr>
          <a:xfrm>
            <a:off x="0" y="1428243"/>
            <a:ext cx="380950" cy="287475"/>
          </a:xfrm>
          <a:prstGeom prst="rect">
            <a:avLst/>
          </a:prstGeom>
          <a:solidFill>
            <a:srgbClr val="F37B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87" name="Shape 587"/>
          <p:cNvSpPr/>
          <p:nvPr/>
        </p:nvSpPr>
        <p:spPr>
          <a:xfrm>
            <a:off x="68376" y="1479841"/>
            <a:ext cx="244199" cy="184279"/>
          </a:xfrm>
          <a:prstGeom prst="ellipse">
            <a:avLst/>
          </a:prstGeom>
          <a:gradFill>
            <a:gsLst>
              <a:gs pos="0">
                <a:srgbClr val="F37B00"/>
              </a:gs>
              <a:gs pos="44000">
                <a:srgbClr val="F37B00"/>
              </a:gs>
              <a:gs pos="92000">
                <a:srgbClr val="FBAB30"/>
              </a:gs>
              <a:gs pos="100000">
                <a:srgbClr val="FBAB3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88" name="Shape 588"/>
          <p:cNvSpPr/>
          <p:nvPr/>
        </p:nvSpPr>
        <p:spPr>
          <a:xfrm>
            <a:off x="68376" y="1479841"/>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89" name="Shape 589"/>
          <p:cNvSpPr/>
          <p:nvPr/>
        </p:nvSpPr>
        <p:spPr>
          <a:xfrm>
            <a:off x="380904" y="1428243"/>
            <a:ext cx="380950" cy="287475"/>
          </a:xfrm>
          <a:prstGeom prst="rect">
            <a:avLst/>
          </a:prstGeom>
          <a:solidFill>
            <a:srgbClr val="ED331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90" name="Shape 590"/>
          <p:cNvSpPr/>
          <p:nvPr/>
        </p:nvSpPr>
        <p:spPr>
          <a:xfrm>
            <a:off x="449280" y="1479841"/>
            <a:ext cx="244199" cy="184279"/>
          </a:xfrm>
          <a:prstGeom prst="ellipse">
            <a:avLst/>
          </a:prstGeom>
          <a:gradFill>
            <a:gsLst>
              <a:gs pos="0">
                <a:srgbClr val="ED331A"/>
              </a:gs>
              <a:gs pos="44000">
                <a:srgbClr val="ED331A"/>
              </a:gs>
              <a:gs pos="92000">
                <a:srgbClr val="F48070"/>
              </a:gs>
              <a:gs pos="100000">
                <a:srgbClr val="F4807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91" name="Shape 591"/>
          <p:cNvSpPr/>
          <p:nvPr/>
        </p:nvSpPr>
        <p:spPr>
          <a:xfrm>
            <a:off x="449280" y="1479841"/>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92" name="Shape 592"/>
          <p:cNvSpPr/>
          <p:nvPr/>
        </p:nvSpPr>
        <p:spPr>
          <a:xfrm>
            <a:off x="761807" y="1428243"/>
            <a:ext cx="380950" cy="287475"/>
          </a:xfrm>
          <a:prstGeom prst="rect">
            <a:avLst/>
          </a:prstGeom>
          <a:solidFill>
            <a:srgbClr val="ED331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93" name="Shape 593"/>
          <p:cNvSpPr/>
          <p:nvPr/>
        </p:nvSpPr>
        <p:spPr>
          <a:xfrm>
            <a:off x="830183" y="1479841"/>
            <a:ext cx="244199" cy="184279"/>
          </a:xfrm>
          <a:prstGeom prst="ellipse">
            <a:avLst/>
          </a:prstGeom>
          <a:gradFill>
            <a:gsLst>
              <a:gs pos="0">
                <a:srgbClr val="ED331A"/>
              </a:gs>
              <a:gs pos="44000">
                <a:srgbClr val="ED331A"/>
              </a:gs>
              <a:gs pos="92000">
                <a:srgbClr val="F48070"/>
              </a:gs>
              <a:gs pos="100000">
                <a:srgbClr val="F4807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94" name="Shape 594"/>
          <p:cNvSpPr/>
          <p:nvPr/>
        </p:nvSpPr>
        <p:spPr>
          <a:xfrm>
            <a:off x="830183" y="1479841"/>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95" name="Shape 595"/>
          <p:cNvSpPr/>
          <p:nvPr/>
        </p:nvSpPr>
        <p:spPr>
          <a:xfrm>
            <a:off x="1142711" y="1428243"/>
            <a:ext cx="380950" cy="287475"/>
          </a:xfrm>
          <a:prstGeom prst="rect">
            <a:avLst/>
          </a:prstGeom>
          <a:solidFill>
            <a:srgbClr val="FFD5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96" name="Shape 596"/>
          <p:cNvSpPr/>
          <p:nvPr/>
        </p:nvSpPr>
        <p:spPr>
          <a:xfrm>
            <a:off x="1211087" y="1479841"/>
            <a:ext cx="244199" cy="184279"/>
          </a:xfrm>
          <a:prstGeom prst="ellipse">
            <a:avLst/>
          </a:prstGeom>
          <a:gradFill>
            <a:gsLst>
              <a:gs pos="0">
                <a:srgbClr val="FFD500"/>
              </a:gs>
              <a:gs pos="44000">
                <a:srgbClr val="FFD500"/>
              </a:gs>
              <a:gs pos="92000">
                <a:srgbClr val="FFEC8F"/>
              </a:gs>
              <a:gs pos="100000">
                <a:srgbClr val="FFEC8F"/>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97" name="Shape 597"/>
          <p:cNvSpPr/>
          <p:nvPr/>
        </p:nvSpPr>
        <p:spPr>
          <a:xfrm>
            <a:off x="1211087" y="1479841"/>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98" name="Shape 598"/>
          <p:cNvSpPr/>
          <p:nvPr/>
        </p:nvSpPr>
        <p:spPr>
          <a:xfrm>
            <a:off x="1523614" y="1428243"/>
            <a:ext cx="380950" cy="287475"/>
          </a:xfrm>
          <a:prstGeom prst="rect">
            <a:avLst/>
          </a:prstGeom>
          <a:solidFill>
            <a:srgbClr val="0056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99" name="Shape 599"/>
          <p:cNvSpPr/>
          <p:nvPr/>
        </p:nvSpPr>
        <p:spPr>
          <a:xfrm>
            <a:off x="1591990" y="1479841"/>
            <a:ext cx="244199" cy="184279"/>
          </a:xfrm>
          <a:prstGeom prst="ellipse">
            <a:avLst/>
          </a:prstGeom>
          <a:gradFill>
            <a:gsLst>
              <a:gs pos="0">
                <a:srgbClr val="0056A8"/>
              </a:gs>
              <a:gs pos="44000">
                <a:srgbClr val="0056A8"/>
              </a:gs>
              <a:gs pos="92000">
                <a:srgbClr val="0D86FF"/>
              </a:gs>
              <a:gs pos="100000">
                <a:srgbClr val="0D86FF"/>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00" name="Shape 600"/>
          <p:cNvSpPr/>
          <p:nvPr/>
        </p:nvSpPr>
        <p:spPr>
          <a:xfrm>
            <a:off x="1591990" y="1479841"/>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01" name="Shape 601"/>
          <p:cNvSpPr/>
          <p:nvPr/>
        </p:nvSpPr>
        <p:spPr>
          <a:xfrm>
            <a:off x="7237167" y="1428243"/>
            <a:ext cx="380950" cy="287475"/>
          </a:xfrm>
          <a:prstGeom prst="rect">
            <a:avLst/>
          </a:prstGeom>
          <a:solidFill>
            <a:srgbClr val="F37B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02" name="Shape 602"/>
          <p:cNvSpPr/>
          <p:nvPr/>
        </p:nvSpPr>
        <p:spPr>
          <a:xfrm>
            <a:off x="7305543" y="1479841"/>
            <a:ext cx="244199" cy="184279"/>
          </a:xfrm>
          <a:prstGeom prst="ellipse">
            <a:avLst/>
          </a:prstGeom>
          <a:gradFill>
            <a:gsLst>
              <a:gs pos="0">
                <a:srgbClr val="F37B00"/>
              </a:gs>
              <a:gs pos="44000">
                <a:srgbClr val="F37B00"/>
              </a:gs>
              <a:gs pos="92000">
                <a:srgbClr val="FBAB30"/>
              </a:gs>
              <a:gs pos="100000">
                <a:srgbClr val="FBAB3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03" name="Shape 603"/>
          <p:cNvSpPr/>
          <p:nvPr/>
        </p:nvSpPr>
        <p:spPr>
          <a:xfrm>
            <a:off x="7305543" y="1479841"/>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04" name="Shape 604"/>
          <p:cNvSpPr/>
          <p:nvPr/>
        </p:nvSpPr>
        <p:spPr>
          <a:xfrm>
            <a:off x="7618070" y="1428243"/>
            <a:ext cx="380950" cy="287475"/>
          </a:xfrm>
          <a:prstGeom prst="rect">
            <a:avLst/>
          </a:prstGeom>
          <a:solidFill>
            <a:srgbClr val="FFD5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05" name="Shape 605"/>
          <p:cNvSpPr/>
          <p:nvPr/>
        </p:nvSpPr>
        <p:spPr>
          <a:xfrm>
            <a:off x="7686446" y="1479841"/>
            <a:ext cx="244199" cy="184279"/>
          </a:xfrm>
          <a:prstGeom prst="ellipse">
            <a:avLst/>
          </a:prstGeom>
          <a:gradFill>
            <a:gsLst>
              <a:gs pos="0">
                <a:srgbClr val="FFD500"/>
              </a:gs>
              <a:gs pos="44000">
                <a:srgbClr val="FFD500"/>
              </a:gs>
              <a:gs pos="92000">
                <a:srgbClr val="FFEC8F"/>
              </a:gs>
              <a:gs pos="100000">
                <a:srgbClr val="FFEC8F"/>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06" name="Shape 606"/>
          <p:cNvSpPr/>
          <p:nvPr/>
        </p:nvSpPr>
        <p:spPr>
          <a:xfrm>
            <a:off x="7686446" y="1479841"/>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07" name="Shape 607"/>
          <p:cNvSpPr/>
          <p:nvPr/>
        </p:nvSpPr>
        <p:spPr>
          <a:xfrm>
            <a:off x="7998974" y="1428243"/>
            <a:ext cx="380950" cy="287475"/>
          </a:xfrm>
          <a:prstGeom prst="rect">
            <a:avLst/>
          </a:prstGeom>
          <a:solidFill>
            <a:srgbClr val="FFD5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08" name="Shape 608"/>
          <p:cNvSpPr/>
          <p:nvPr/>
        </p:nvSpPr>
        <p:spPr>
          <a:xfrm>
            <a:off x="8067350" y="1479841"/>
            <a:ext cx="244199" cy="184279"/>
          </a:xfrm>
          <a:prstGeom prst="ellipse">
            <a:avLst/>
          </a:prstGeom>
          <a:gradFill>
            <a:gsLst>
              <a:gs pos="0">
                <a:srgbClr val="FFD500"/>
              </a:gs>
              <a:gs pos="44000">
                <a:srgbClr val="FFD500"/>
              </a:gs>
              <a:gs pos="92000">
                <a:srgbClr val="FFEC8F"/>
              </a:gs>
              <a:gs pos="100000">
                <a:srgbClr val="FFEC8F"/>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09" name="Shape 609"/>
          <p:cNvSpPr/>
          <p:nvPr/>
        </p:nvSpPr>
        <p:spPr>
          <a:xfrm>
            <a:off x="8067350" y="1479841"/>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10" name="Shape 610"/>
          <p:cNvSpPr/>
          <p:nvPr/>
        </p:nvSpPr>
        <p:spPr>
          <a:xfrm>
            <a:off x="8379877" y="1428243"/>
            <a:ext cx="380950" cy="287475"/>
          </a:xfrm>
          <a:prstGeom prst="rect">
            <a:avLst/>
          </a:prstGeom>
          <a:solidFill>
            <a:srgbClr val="0056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11" name="Shape 611"/>
          <p:cNvSpPr/>
          <p:nvPr/>
        </p:nvSpPr>
        <p:spPr>
          <a:xfrm>
            <a:off x="8448253" y="1479841"/>
            <a:ext cx="244199" cy="184279"/>
          </a:xfrm>
          <a:prstGeom prst="ellipse">
            <a:avLst/>
          </a:prstGeom>
          <a:gradFill>
            <a:gsLst>
              <a:gs pos="0">
                <a:srgbClr val="0056A8"/>
              </a:gs>
              <a:gs pos="44000">
                <a:srgbClr val="0056A8"/>
              </a:gs>
              <a:gs pos="92000">
                <a:srgbClr val="0D86FF"/>
              </a:gs>
              <a:gs pos="100000">
                <a:srgbClr val="0D86FF"/>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12" name="Shape 612"/>
          <p:cNvSpPr/>
          <p:nvPr/>
        </p:nvSpPr>
        <p:spPr>
          <a:xfrm>
            <a:off x="8448253" y="1479841"/>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13" name="Shape 613"/>
          <p:cNvSpPr/>
          <p:nvPr/>
        </p:nvSpPr>
        <p:spPr>
          <a:xfrm>
            <a:off x="8760781" y="1428243"/>
            <a:ext cx="380950" cy="287475"/>
          </a:xfrm>
          <a:prstGeom prst="rect">
            <a:avLst/>
          </a:prstGeom>
          <a:solidFill>
            <a:srgbClr val="FFD5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14" name="Shape 614"/>
          <p:cNvSpPr/>
          <p:nvPr/>
        </p:nvSpPr>
        <p:spPr>
          <a:xfrm>
            <a:off x="8829157" y="1479841"/>
            <a:ext cx="244199" cy="184279"/>
          </a:xfrm>
          <a:prstGeom prst="ellipse">
            <a:avLst/>
          </a:prstGeom>
          <a:gradFill>
            <a:gsLst>
              <a:gs pos="0">
                <a:srgbClr val="FFD500"/>
              </a:gs>
              <a:gs pos="44000">
                <a:srgbClr val="FFD500"/>
              </a:gs>
              <a:gs pos="92000">
                <a:srgbClr val="FFEC8F"/>
              </a:gs>
              <a:gs pos="100000">
                <a:srgbClr val="FFEC8F"/>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15" name="Shape 615"/>
          <p:cNvSpPr/>
          <p:nvPr/>
        </p:nvSpPr>
        <p:spPr>
          <a:xfrm>
            <a:off x="8829157" y="1479841"/>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16" name="Shape 616"/>
          <p:cNvSpPr/>
          <p:nvPr/>
        </p:nvSpPr>
        <p:spPr>
          <a:xfrm>
            <a:off x="0" y="1142594"/>
            <a:ext cx="380950" cy="287475"/>
          </a:xfrm>
          <a:prstGeom prst="rect">
            <a:avLst/>
          </a:prstGeom>
          <a:solidFill>
            <a:srgbClr val="F37B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17" name="Shape 617"/>
          <p:cNvSpPr/>
          <p:nvPr/>
        </p:nvSpPr>
        <p:spPr>
          <a:xfrm>
            <a:off x="68376" y="1194192"/>
            <a:ext cx="244199" cy="184279"/>
          </a:xfrm>
          <a:prstGeom prst="ellipse">
            <a:avLst/>
          </a:prstGeom>
          <a:gradFill>
            <a:gsLst>
              <a:gs pos="0">
                <a:srgbClr val="F37B00"/>
              </a:gs>
              <a:gs pos="44000">
                <a:srgbClr val="F37B00"/>
              </a:gs>
              <a:gs pos="92000">
                <a:srgbClr val="FBAB30"/>
              </a:gs>
              <a:gs pos="100000">
                <a:srgbClr val="FBAB3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18" name="Shape 618"/>
          <p:cNvSpPr/>
          <p:nvPr/>
        </p:nvSpPr>
        <p:spPr>
          <a:xfrm>
            <a:off x="68376" y="1194192"/>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19" name="Shape 619"/>
          <p:cNvSpPr/>
          <p:nvPr/>
        </p:nvSpPr>
        <p:spPr>
          <a:xfrm>
            <a:off x="380904" y="1142594"/>
            <a:ext cx="380950" cy="287475"/>
          </a:xfrm>
          <a:prstGeom prst="rect">
            <a:avLst/>
          </a:prstGeom>
          <a:solidFill>
            <a:srgbClr val="F37B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20" name="Shape 620"/>
          <p:cNvSpPr/>
          <p:nvPr/>
        </p:nvSpPr>
        <p:spPr>
          <a:xfrm>
            <a:off x="449280" y="1194192"/>
            <a:ext cx="244199" cy="184279"/>
          </a:xfrm>
          <a:prstGeom prst="ellipse">
            <a:avLst/>
          </a:prstGeom>
          <a:gradFill>
            <a:gsLst>
              <a:gs pos="0">
                <a:srgbClr val="F37B00"/>
              </a:gs>
              <a:gs pos="44000">
                <a:srgbClr val="F37B00"/>
              </a:gs>
              <a:gs pos="92000">
                <a:srgbClr val="FBAB30"/>
              </a:gs>
              <a:gs pos="100000">
                <a:srgbClr val="FBAB3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21" name="Shape 621"/>
          <p:cNvSpPr/>
          <p:nvPr/>
        </p:nvSpPr>
        <p:spPr>
          <a:xfrm>
            <a:off x="449280" y="1194192"/>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22" name="Shape 622"/>
          <p:cNvSpPr/>
          <p:nvPr/>
        </p:nvSpPr>
        <p:spPr>
          <a:xfrm>
            <a:off x="761807" y="1142594"/>
            <a:ext cx="380950" cy="287475"/>
          </a:xfrm>
          <a:prstGeom prst="rect">
            <a:avLst/>
          </a:prstGeom>
          <a:solidFill>
            <a:srgbClr val="12924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23" name="Shape 623"/>
          <p:cNvSpPr/>
          <p:nvPr/>
        </p:nvSpPr>
        <p:spPr>
          <a:xfrm>
            <a:off x="830183" y="1194192"/>
            <a:ext cx="244199" cy="184279"/>
          </a:xfrm>
          <a:prstGeom prst="ellipse">
            <a:avLst/>
          </a:prstGeom>
          <a:gradFill>
            <a:gsLst>
              <a:gs pos="0">
                <a:srgbClr val="129240"/>
              </a:gs>
              <a:gs pos="44000">
                <a:srgbClr val="129240"/>
              </a:gs>
              <a:gs pos="92000">
                <a:srgbClr val="18C255"/>
              </a:gs>
              <a:gs pos="100000">
                <a:srgbClr val="18C255"/>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24" name="Shape 624"/>
          <p:cNvSpPr/>
          <p:nvPr/>
        </p:nvSpPr>
        <p:spPr>
          <a:xfrm>
            <a:off x="830183" y="1194192"/>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25" name="Shape 625"/>
          <p:cNvSpPr/>
          <p:nvPr/>
        </p:nvSpPr>
        <p:spPr>
          <a:xfrm>
            <a:off x="1142711" y="1142594"/>
            <a:ext cx="380950" cy="287475"/>
          </a:xfrm>
          <a:prstGeom prst="rect">
            <a:avLst/>
          </a:prstGeom>
          <a:solidFill>
            <a:srgbClr val="FFD5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26" name="Shape 626"/>
          <p:cNvSpPr/>
          <p:nvPr/>
        </p:nvSpPr>
        <p:spPr>
          <a:xfrm>
            <a:off x="1211087" y="1194192"/>
            <a:ext cx="244199" cy="184279"/>
          </a:xfrm>
          <a:prstGeom prst="ellipse">
            <a:avLst/>
          </a:prstGeom>
          <a:gradFill>
            <a:gsLst>
              <a:gs pos="0">
                <a:srgbClr val="FFD500"/>
              </a:gs>
              <a:gs pos="44000">
                <a:srgbClr val="FFD500"/>
              </a:gs>
              <a:gs pos="92000">
                <a:srgbClr val="FFEC8F"/>
              </a:gs>
              <a:gs pos="100000">
                <a:srgbClr val="FFEC8F"/>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27" name="Shape 627"/>
          <p:cNvSpPr/>
          <p:nvPr/>
        </p:nvSpPr>
        <p:spPr>
          <a:xfrm>
            <a:off x="1211087" y="1194192"/>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28" name="Shape 628"/>
          <p:cNvSpPr/>
          <p:nvPr/>
        </p:nvSpPr>
        <p:spPr>
          <a:xfrm>
            <a:off x="1523614" y="1142594"/>
            <a:ext cx="380950" cy="287475"/>
          </a:xfrm>
          <a:prstGeom prst="rect">
            <a:avLst/>
          </a:prstGeom>
          <a:solidFill>
            <a:srgbClr val="0056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29" name="Shape 629"/>
          <p:cNvSpPr/>
          <p:nvPr/>
        </p:nvSpPr>
        <p:spPr>
          <a:xfrm>
            <a:off x="1591990" y="1194192"/>
            <a:ext cx="244199" cy="184279"/>
          </a:xfrm>
          <a:prstGeom prst="ellipse">
            <a:avLst/>
          </a:prstGeom>
          <a:gradFill>
            <a:gsLst>
              <a:gs pos="0">
                <a:srgbClr val="0056A8"/>
              </a:gs>
              <a:gs pos="44000">
                <a:srgbClr val="0056A8"/>
              </a:gs>
              <a:gs pos="92000">
                <a:srgbClr val="0D86FF"/>
              </a:gs>
              <a:gs pos="100000">
                <a:srgbClr val="0D86FF"/>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30" name="Shape 630"/>
          <p:cNvSpPr/>
          <p:nvPr/>
        </p:nvSpPr>
        <p:spPr>
          <a:xfrm>
            <a:off x="1591990" y="1194192"/>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31" name="Shape 631"/>
          <p:cNvSpPr/>
          <p:nvPr/>
        </p:nvSpPr>
        <p:spPr>
          <a:xfrm>
            <a:off x="7237167" y="1142594"/>
            <a:ext cx="380950" cy="287475"/>
          </a:xfrm>
          <a:prstGeom prst="rect">
            <a:avLst/>
          </a:prstGeom>
          <a:solidFill>
            <a:srgbClr val="F37B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32" name="Shape 632"/>
          <p:cNvSpPr/>
          <p:nvPr/>
        </p:nvSpPr>
        <p:spPr>
          <a:xfrm>
            <a:off x="7305543" y="1194192"/>
            <a:ext cx="244199" cy="184279"/>
          </a:xfrm>
          <a:prstGeom prst="ellipse">
            <a:avLst/>
          </a:prstGeom>
          <a:gradFill>
            <a:gsLst>
              <a:gs pos="0">
                <a:srgbClr val="F37B00"/>
              </a:gs>
              <a:gs pos="44000">
                <a:srgbClr val="F37B00"/>
              </a:gs>
              <a:gs pos="92000">
                <a:srgbClr val="FBAB30"/>
              </a:gs>
              <a:gs pos="100000">
                <a:srgbClr val="FBAB3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33" name="Shape 633"/>
          <p:cNvSpPr/>
          <p:nvPr/>
        </p:nvSpPr>
        <p:spPr>
          <a:xfrm>
            <a:off x="7305543" y="1194192"/>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34" name="Shape 634"/>
          <p:cNvSpPr/>
          <p:nvPr/>
        </p:nvSpPr>
        <p:spPr>
          <a:xfrm>
            <a:off x="7618070" y="1142594"/>
            <a:ext cx="380950" cy="287475"/>
          </a:xfrm>
          <a:prstGeom prst="rect">
            <a:avLst/>
          </a:prstGeom>
          <a:solidFill>
            <a:srgbClr val="F37B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35" name="Shape 635"/>
          <p:cNvSpPr/>
          <p:nvPr/>
        </p:nvSpPr>
        <p:spPr>
          <a:xfrm>
            <a:off x="7686446" y="1194192"/>
            <a:ext cx="244199" cy="184279"/>
          </a:xfrm>
          <a:prstGeom prst="ellipse">
            <a:avLst/>
          </a:prstGeom>
          <a:gradFill>
            <a:gsLst>
              <a:gs pos="0">
                <a:srgbClr val="F37B00"/>
              </a:gs>
              <a:gs pos="44000">
                <a:srgbClr val="F37B00"/>
              </a:gs>
              <a:gs pos="92000">
                <a:srgbClr val="FBAB30"/>
              </a:gs>
              <a:gs pos="100000">
                <a:srgbClr val="FBAB3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36" name="Shape 636"/>
          <p:cNvSpPr/>
          <p:nvPr/>
        </p:nvSpPr>
        <p:spPr>
          <a:xfrm>
            <a:off x="7686446" y="1194192"/>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37" name="Shape 637"/>
          <p:cNvSpPr/>
          <p:nvPr/>
        </p:nvSpPr>
        <p:spPr>
          <a:xfrm>
            <a:off x="7998974" y="1142594"/>
            <a:ext cx="380950" cy="287475"/>
          </a:xfrm>
          <a:prstGeom prst="rect">
            <a:avLst/>
          </a:prstGeom>
          <a:solidFill>
            <a:srgbClr val="FFD5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38" name="Shape 638"/>
          <p:cNvSpPr/>
          <p:nvPr/>
        </p:nvSpPr>
        <p:spPr>
          <a:xfrm>
            <a:off x="8067350" y="1194192"/>
            <a:ext cx="244199" cy="184279"/>
          </a:xfrm>
          <a:prstGeom prst="ellipse">
            <a:avLst/>
          </a:prstGeom>
          <a:gradFill>
            <a:gsLst>
              <a:gs pos="0">
                <a:srgbClr val="FFD500"/>
              </a:gs>
              <a:gs pos="44000">
                <a:srgbClr val="FFD500"/>
              </a:gs>
              <a:gs pos="92000">
                <a:srgbClr val="FFEC8F"/>
              </a:gs>
              <a:gs pos="100000">
                <a:srgbClr val="FFEC8F"/>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39" name="Shape 639"/>
          <p:cNvSpPr/>
          <p:nvPr/>
        </p:nvSpPr>
        <p:spPr>
          <a:xfrm>
            <a:off x="8067350" y="1194192"/>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40" name="Shape 640"/>
          <p:cNvSpPr/>
          <p:nvPr/>
        </p:nvSpPr>
        <p:spPr>
          <a:xfrm>
            <a:off x="8379877" y="1142594"/>
            <a:ext cx="380950" cy="287475"/>
          </a:xfrm>
          <a:prstGeom prst="rect">
            <a:avLst/>
          </a:prstGeom>
          <a:solidFill>
            <a:srgbClr val="0056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41" name="Shape 641"/>
          <p:cNvSpPr/>
          <p:nvPr/>
        </p:nvSpPr>
        <p:spPr>
          <a:xfrm>
            <a:off x="8448253" y="1194192"/>
            <a:ext cx="244199" cy="184279"/>
          </a:xfrm>
          <a:prstGeom prst="ellipse">
            <a:avLst/>
          </a:prstGeom>
          <a:gradFill>
            <a:gsLst>
              <a:gs pos="0">
                <a:srgbClr val="0056A8"/>
              </a:gs>
              <a:gs pos="44000">
                <a:srgbClr val="0056A8"/>
              </a:gs>
              <a:gs pos="92000">
                <a:srgbClr val="0D86FF"/>
              </a:gs>
              <a:gs pos="100000">
                <a:srgbClr val="0D86FF"/>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42" name="Shape 642"/>
          <p:cNvSpPr/>
          <p:nvPr/>
        </p:nvSpPr>
        <p:spPr>
          <a:xfrm>
            <a:off x="8448253" y="1194192"/>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43" name="Shape 643"/>
          <p:cNvSpPr/>
          <p:nvPr/>
        </p:nvSpPr>
        <p:spPr>
          <a:xfrm>
            <a:off x="8760781" y="1142594"/>
            <a:ext cx="380950" cy="287475"/>
          </a:xfrm>
          <a:prstGeom prst="rect">
            <a:avLst/>
          </a:prstGeom>
          <a:solidFill>
            <a:srgbClr val="FFD5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44" name="Shape 644"/>
          <p:cNvSpPr/>
          <p:nvPr/>
        </p:nvSpPr>
        <p:spPr>
          <a:xfrm>
            <a:off x="8829157" y="1194192"/>
            <a:ext cx="244199" cy="184279"/>
          </a:xfrm>
          <a:prstGeom prst="ellipse">
            <a:avLst/>
          </a:prstGeom>
          <a:gradFill>
            <a:gsLst>
              <a:gs pos="0">
                <a:srgbClr val="FFD500"/>
              </a:gs>
              <a:gs pos="44000">
                <a:srgbClr val="FFD500"/>
              </a:gs>
              <a:gs pos="92000">
                <a:srgbClr val="FFEC8F"/>
              </a:gs>
              <a:gs pos="100000">
                <a:srgbClr val="FFEC8F"/>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45" name="Shape 645"/>
          <p:cNvSpPr/>
          <p:nvPr/>
        </p:nvSpPr>
        <p:spPr>
          <a:xfrm>
            <a:off x="8829157" y="1194192"/>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46" name="Shape 646"/>
          <p:cNvSpPr/>
          <p:nvPr/>
        </p:nvSpPr>
        <p:spPr>
          <a:xfrm>
            <a:off x="0" y="856946"/>
            <a:ext cx="380950" cy="287475"/>
          </a:xfrm>
          <a:prstGeom prst="rect">
            <a:avLst/>
          </a:prstGeom>
          <a:solidFill>
            <a:srgbClr val="F37B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47" name="Shape 647"/>
          <p:cNvSpPr/>
          <p:nvPr/>
        </p:nvSpPr>
        <p:spPr>
          <a:xfrm>
            <a:off x="68376" y="908543"/>
            <a:ext cx="244199" cy="184279"/>
          </a:xfrm>
          <a:prstGeom prst="ellipse">
            <a:avLst/>
          </a:prstGeom>
          <a:gradFill>
            <a:gsLst>
              <a:gs pos="0">
                <a:srgbClr val="F37B00"/>
              </a:gs>
              <a:gs pos="44000">
                <a:srgbClr val="F37B00"/>
              </a:gs>
              <a:gs pos="92000">
                <a:srgbClr val="FBAB30"/>
              </a:gs>
              <a:gs pos="100000">
                <a:srgbClr val="FBAB3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48" name="Shape 648"/>
          <p:cNvSpPr/>
          <p:nvPr/>
        </p:nvSpPr>
        <p:spPr>
          <a:xfrm>
            <a:off x="68376" y="908543"/>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49" name="Shape 649"/>
          <p:cNvSpPr/>
          <p:nvPr/>
        </p:nvSpPr>
        <p:spPr>
          <a:xfrm>
            <a:off x="380904" y="856946"/>
            <a:ext cx="380950" cy="287475"/>
          </a:xfrm>
          <a:prstGeom prst="rect">
            <a:avLst/>
          </a:prstGeom>
          <a:solidFill>
            <a:srgbClr val="F37B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50" name="Shape 650"/>
          <p:cNvSpPr/>
          <p:nvPr/>
        </p:nvSpPr>
        <p:spPr>
          <a:xfrm>
            <a:off x="449280" y="908543"/>
            <a:ext cx="244199" cy="184279"/>
          </a:xfrm>
          <a:prstGeom prst="ellipse">
            <a:avLst/>
          </a:prstGeom>
          <a:gradFill>
            <a:gsLst>
              <a:gs pos="0">
                <a:srgbClr val="F37B00"/>
              </a:gs>
              <a:gs pos="44000">
                <a:srgbClr val="F37B00"/>
              </a:gs>
              <a:gs pos="92000">
                <a:srgbClr val="FBAB30"/>
              </a:gs>
              <a:gs pos="100000">
                <a:srgbClr val="FBAB3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51" name="Shape 651"/>
          <p:cNvSpPr/>
          <p:nvPr/>
        </p:nvSpPr>
        <p:spPr>
          <a:xfrm>
            <a:off x="449280" y="908543"/>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52" name="Shape 652"/>
          <p:cNvSpPr/>
          <p:nvPr/>
        </p:nvSpPr>
        <p:spPr>
          <a:xfrm>
            <a:off x="761807" y="856946"/>
            <a:ext cx="380950" cy="287475"/>
          </a:xfrm>
          <a:prstGeom prst="rect">
            <a:avLst/>
          </a:prstGeom>
          <a:solidFill>
            <a:srgbClr val="ED331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53" name="Shape 653"/>
          <p:cNvSpPr/>
          <p:nvPr/>
        </p:nvSpPr>
        <p:spPr>
          <a:xfrm>
            <a:off x="830183" y="908543"/>
            <a:ext cx="244199" cy="184279"/>
          </a:xfrm>
          <a:prstGeom prst="ellipse">
            <a:avLst/>
          </a:prstGeom>
          <a:gradFill>
            <a:gsLst>
              <a:gs pos="0">
                <a:srgbClr val="ED331A"/>
              </a:gs>
              <a:gs pos="44000">
                <a:srgbClr val="ED331A"/>
              </a:gs>
              <a:gs pos="92000">
                <a:srgbClr val="F48070"/>
              </a:gs>
              <a:gs pos="100000">
                <a:srgbClr val="F4807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54" name="Shape 654"/>
          <p:cNvSpPr/>
          <p:nvPr/>
        </p:nvSpPr>
        <p:spPr>
          <a:xfrm>
            <a:off x="830183" y="908543"/>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55" name="Shape 655"/>
          <p:cNvSpPr/>
          <p:nvPr/>
        </p:nvSpPr>
        <p:spPr>
          <a:xfrm>
            <a:off x="1142711" y="856946"/>
            <a:ext cx="380950" cy="287475"/>
          </a:xfrm>
          <a:prstGeom prst="rect">
            <a:avLst/>
          </a:prstGeom>
          <a:solidFill>
            <a:srgbClr val="FFD5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56" name="Shape 656"/>
          <p:cNvSpPr/>
          <p:nvPr/>
        </p:nvSpPr>
        <p:spPr>
          <a:xfrm>
            <a:off x="1211087" y="908543"/>
            <a:ext cx="244199" cy="184279"/>
          </a:xfrm>
          <a:prstGeom prst="ellipse">
            <a:avLst/>
          </a:prstGeom>
          <a:gradFill>
            <a:gsLst>
              <a:gs pos="0">
                <a:srgbClr val="FFD500"/>
              </a:gs>
              <a:gs pos="44000">
                <a:srgbClr val="FFD500"/>
              </a:gs>
              <a:gs pos="92000">
                <a:srgbClr val="FFEC8F"/>
              </a:gs>
              <a:gs pos="100000">
                <a:srgbClr val="FFEC8F"/>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57" name="Shape 657"/>
          <p:cNvSpPr/>
          <p:nvPr/>
        </p:nvSpPr>
        <p:spPr>
          <a:xfrm>
            <a:off x="1211087" y="908543"/>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58" name="Shape 658"/>
          <p:cNvSpPr/>
          <p:nvPr/>
        </p:nvSpPr>
        <p:spPr>
          <a:xfrm>
            <a:off x="1523614" y="856946"/>
            <a:ext cx="380950" cy="287475"/>
          </a:xfrm>
          <a:prstGeom prst="rect">
            <a:avLst/>
          </a:prstGeom>
          <a:solidFill>
            <a:srgbClr val="FFD5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59" name="Shape 659"/>
          <p:cNvSpPr/>
          <p:nvPr/>
        </p:nvSpPr>
        <p:spPr>
          <a:xfrm>
            <a:off x="1591990" y="908543"/>
            <a:ext cx="244199" cy="184279"/>
          </a:xfrm>
          <a:prstGeom prst="ellipse">
            <a:avLst/>
          </a:prstGeom>
          <a:gradFill>
            <a:gsLst>
              <a:gs pos="0">
                <a:srgbClr val="FFD500"/>
              </a:gs>
              <a:gs pos="44000">
                <a:srgbClr val="FFD500"/>
              </a:gs>
              <a:gs pos="92000">
                <a:srgbClr val="FFEC8F"/>
              </a:gs>
              <a:gs pos="100000">
                <a:srgbClr val="FFEC8F"/>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60" name="Shape 660"/>
          <p:cNvSpPr/>
          <p:nvPr/>
        </p:nvSpPr>
        <p:spPr>
          <a:xfrm>
            <a:off x="1591990" y="908543"/>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61" name="Shape 661"/>
          <p:cNvSpPr/>
          <p:nvPr/>
        </p:nvSpPr>
        <p:spPr>
          <a:xfrm>
            <a:off x="1904518" y="856946"/>
            <a:ext cx="380950" cy="287475"/>
          </a:xfrm>
          <a:prstGeom prst="rect">
            <a:avLst/>
          </a:prstGeom>
          <a:solidFill>
            <a:srgbClr val="FFD5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62" name="Shape 662"/>
          <p:cNvSpPr/>
          <p:nvPr/>
        </p:nvSpPr>
        <p:spPr>
          <a:xfrm>
            <a:off x="1972894" y="908543"/>
            <a:ext cx="244199" cy="184279"/>
          </a:xfrm>
          <a:prstGeom prst="ellipse">
            <a:avLst/>
          </a:prstGeom>
          <a:gradFill>
            <a:gsLst>
              <a:gs pos="0">
                <a:srgbClr val="FFD500"/>
              </a:gs>
              <a:gs pos="44000">
                <a:srgbClr val="FFD500"/>
              </a:gs>
              <a:gs pos="92000">
                <a:srgbClr val="FFEC8F"/>
              </a:gs>
              <a:gs pos="100000">
                <a:srgbClr val="FFEC8F"/>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63" name="Shape 663"/>
          <p:cNvSpPr/>
          <p:nvPr/>
        </p:nvSpPr>
        <p:spPr>
          <a:xfrm>
            <a:off x="1972894" y="908543"/>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64" name="Shape 664"/>
          <p:cNvSpPr/>
          <p:nvPr/>
        </p:nvSpPr>
        <p:spPr>
          <a:xfrm>
            <a:off x="2285421" y="856946"/>
            <a:ext cx="380950" cy="287475"/>
          </a:xfrm>
          <a:prstGeom prst="rect">
            <a:avLst/>
          </a:prstGeom>
          <a:solidFill>
            <a:srgbClr val="12924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65" name="Shape 665"/>
          <p:cNvSpPr/>
          <p:nvPr/>
        </p:nvSpPr>
        <p:spPr>
          <a:xfrm>
            <a:off x="2353797" y="908543"/>
            <a:ext cx="244199" cy="184279"/>
          </a:xfrm>
          <a:prstGeom prst="ellipse">
            <a:avLst/>
          </a:prstGeom>
          <a:gradFill>
            <a:gsLst>
              <a:gs pos="0">
                <a:srgbClr val="129240"/>
              </a:gs>
              <a:gs pos="44000">
                <a:srgbClr val="129240"/>
              </a:gs>
              <a:gs pos="92000">
                <a:srgbClr val="18C255"/>
              </a:gs>
              <a:gs pos="100000">
                <a:srgbClr val="18C255"/>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66" name="Shape 666"/>
          <p:cNvSpPr/>
          <p:nvPr/>
        </p:nvSpPr>
        <p:spPr>
          <a:xfrm>
            <a:off x="2353797" y="908543"/>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67" name="Shape 667"/>
          <p:cNvSpPr/>
          <p:nvPr/>
        </p:nvSpPr>
        <p:spPr>
          <a:xfrm>
            <a:off x="2666325" y="856946"/>
            <a:ext cx="380950" cy="287475"/>
          </a:xfrm>
          <a:prstGeom prst="rect">
            <a:avLst/>
          </a:prstGeom>
          <a:solidFill>
            <a:srgbClr val="ED331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68" name="Shape 668"/>
          <p:cNvSpPr/>
          <p:nvPr/>
        </p:nvSpPr>
        <p:spPr>
          <a:xfrm>
            <a:off x="2734701" y="908543"/>
            <a:ext cx="244199" cy="184279"/>
          </a:xfrm>
          <a:prstGeom prst="ellipse">
            <a:avLst/>
          </a:prstGeom>
          <a:gradFill>
            <a:gsLst>
              <a:gs pos="0">
                <a:srgbClr val="ED331A"/>
              </a:gs>
              <a:gs pos="44000">
                <a:srgbClr val="ED331A"/>
              </a:gs>
              <a:gs pos="92000">
                <a:srgbClr val="F48070"/>
              </a:gs>
              <a:gs pos="100000">
                <a:srgbClr val="F4807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69" name="Shape 669"/>
          <p:cNvSpPr/>
          <p:nvPr/>
        </p:nvSpPr>
        <p:spPr>
          <a:xfrm>
            <a:off x="2734701" y="908543"/>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70" name="Shape 670"/>
          <p:cNvSpPr/>
          <p:nvPr/>
        </p:nvSpPr>
        <p:spPr>
          <a:xfrm>
            <a:off x="3047228" y="856946"/>
            <a:ext cx="380950" cy="287475"/>
          </a:xfrm>
          <a:prstGeom prst="rect">
            <a:avLst/>
          </a:prstGeom>
          <a:solidFill>
            <a:srgbClr val="ED331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71" name="Shape 671"/>
          <p:cNvSpPr/>
          <p:nvPr/>
        </p:nvSpPr>
        <p:spPr>
          <a:xfrm>
            <a:off x="3115604" y="908543"/>
            <a:ext cx="244199" cy="184279"/>
          </a:xfrm>
          <a:prstGeom prst="ellipse">
            <a:avLst/>
          </a:prstGeom>
          <a:gradFill>
            <a:gsLst>
              <a:gs pos="0">
                <a:srgbClr val="ED331A"/>
              </a:gs>
              <a:gs pos="44000">
                <a:srgbClr val="ED331A"/>
              </a:gs>
              <a:gs pos="92000">
                <a:srgbClr val="F48070"/>
              </a:gs>
              <a:gs pos="100000">
                <a:srgbClr val="F4807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72" name="Shape 672"/>
          <p:cNvSpPr/>
          <p:nvPr/>
        </p:nvSpPr>
        <p:spPr>
          <a:xfrm>
            <a:off x="3115604" y="908543"/>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73" name="Shape 673"/>
          <p:cNvSpPr/>
          <p:nvPr/>
        </p:nvSpPr>
        <p:spPr>
          <a:xfrm>
            <a:off x="3428132" y="856946"/>
            <a:ext cx="380950" cy="287475"/>
          </a:xfrm>
          <a:prstGeom prst="rect">
            <a:avLst/>
          </a:prstGeom>
          <a:solidFill>
            <a:srgbClr val="12924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74" name="Shape 674"/>
          <p:cNvSpPr/>
          <p:nvPr/>
        </p:nvSpPr>
        <p:spPr>
          <a:xfrm>
            <a:off x="3496508" y="908543"/>
            <a:ext cx="244199" cy="184279"/>
          </a:xfrm>
          <a:prstGeom prst="ellipse">
            <a:avLst/>
          </a:prstGeom>
          <a:gradFill>
            <a:gsLst>
              <a:gs pos="0">
                <a:srgbClr val="129240"/>
              </a:gs>
              <a:gs pos="44000">
                <a:srgbClr val="129240"/>
              </a:gs>
              <a:gs pos="92000">
                <a:srgbClr val="18C255"/>
              </a:gs>
              <a:gs pos="100000">
                <a:srgbClr val="18C255"/>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75" name="Shape 675"/>
          <p:cNvSpPr/>
          <p:nvPr/>
        </p:nvSpPr>
        <p:spPr>
          <a:xfrm>
            <a:off x="3496508" y="908543"/>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76" name="Shape 676"/>
          <p:cNvSpPr/>
          <p:nvPr/>
        </p:nvSpPr>
        <p:spPr>
          <a:xfrm>
            <a:off x="3809035" y="856946"/>
            <a:ext cx="380950" cy="287475"/>
          </a:xfrm>
          <a:prstGeom prst="rect">
            <a:avLst/>
          </a:prstGeom>
          <a:solidFill>
            <a:srgbClr val="12924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77" name="Shape 677"/>
          <p:cNvSpPr/>
          <p:nvPr/>
        </p:nvSpPr>
        <p:spPr>
          <a:xfrm>
            <a:off x="3877411" y="908543"/>
            <a:ext cx="244199" cy="184279"/>
          </a:xfrm>
          <a:prstGeom prst="ellipse">
            <a:avLst/>
          </a:prstGeom>
          <a:gradFill>
            <a:gsLst>
              <a:gs pos="0">
                <a:srgbClr val="129240"/>
              </a:gs>
              <a:gs pos="44000">
                <a:srgbClr val="129240"/>
              </a:gs>
              <a:gs pos="92000">
                <a:srgbClr val="18C255"/>
              </a:gs>
              <a:gs pos="100000">
                <a:srgbClr val="18C255"/>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78" name="Shape 678"/>
          <p:cNvSpPr/>
          <p:nvPr/>
        </p:nvSpPr>
        <p:spPr>
          <a:xfrm>
            <a:off x="3877411" y="908543"/>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79" name="Shape 679"/>
          <p:cNvSpPr/>
          <p:nvPr/>
        </p:nvSpPr>
        <p:spPr>
          <a:xfrm>
            <a:off x="4189939" y="856946"/>
            <a:ext cx="380950" cy="287475"/>
          </a:xfrm>
          <a:prstGeom prst="rect">
            <a:avLst/>
          </a:prstGeom>
          <a:solidFill>
            <a:srgbClr val="0056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80" name="Shape 680"/>
          <p:cNvSpPr/>
          <p:nvPr/>
        </p:nvSpPr>
        <p:spPr>
          <a:xfrm>
            <a:off x="4258315" y="908543"/>
            <a:ext cx="244199" cy="184279"/>
          </a:xfrm>
          <a:prstGeom prst="ellipse">
            <a:avLst/>
          </a:prstGeom>
          <a:gradFill>
            <a:gsLst>
              <a:gs pos="0">
                <a:srgbClr val="0056A8"/>
              </a:gs>
              <a:gs pos="44000">
                <a:srgbClr val="0056A8"/>
              </a:gs>
              <a:gs pos="92000">
                <a:srgbClr val="0D86FF"/>
              </a:gs>
              <a:gs pos="100000">
                <a:srgbClr val="0D86FF"/>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81" name="Shape 681"/>
          <p:cNvSpPr/>
          <p:nvPr/>
        </p:nvSpPr>
        <p:spPr>
          <a:xfrm>
            <a:off x="4258315" y="908543"/>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82" name="Shape 682"/>
          <p:cNvSpPr/>
          <p:nvPr/>
        </p:nvSpPr>
        <p:spPr>
          <a:xfrm>
            <a:off x="4570842" y="856946"/>
            <a:ext cx="380950" cy="287475"/>
          </a:xfrm>
          <a:prstGeom prst="rect">
            <a:avLst/>
          </a:prstGeom>
          <a:solidFill>
            <a:srgbClr val="0056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83" name="Shape 683"/>
          <p:cNvSpPr/>
          <p:nvPr/>
        </p:nvSpPr>
        <p:spPr>
          <a:xfrm>
            <a:off x="4639218" y="908543"/>
            <a:ext cx="244199" cy="184279"/>
          </a:xfrm>
          <a:prstGeom prst="ellipse">
            <a:avLst/>
          </a:prstGeom>
          <a:gradFill>
            <a:gsLst>
              <a:gs pos="0">
                <a:srgbClr val="0056A8"/>
              </a:gs>
              <a:gs pos="44000">
                <a:srgbClr val="0056A8"/>
              </a:gs>
              <a:gs pos="92000">
                <a:srgbClr val="0D86FF"/>
              </a:gs>
              <a:gs pos="100000">
                <a:srgbClr val="0D86FF"/>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84" name="Shape 684"/>
          <p:cNvSpPr/>
          <p:nvPr/>
        </p:nvSpPr>
        <p:spPr>
          <a:xfrm>
            <a:off x="4639218" y="908543"/>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85" name="Shape 685"/>
          <p:cNvSpPr/>
          <p:nvPr/>
        </p:nvSpPr>
        <p:spPr>
          <a:xfrm>
            <a:off x="4951746" y="856946"/>
            <a:ext cx="380950" cy="287475"/>
          </a:xfrm>
          <a:prstGeom prst="rect">
            <a:avLst/>
          </a:prstGeom>
          <a:solidFill>
            <a:srgbClr val="0056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86" name="Shape 686"/>
          <p:cNvSpPr/>
          <p:nvPr/>
        </p:nvSpPr>
        <p:spPr>
          <a:xfrm>
            <a:off x="5020122" y="908543"/>
            <a:ext cx="244199" cy="184279"/>
          </a:xfrm>
          <a:prstGeom prst="ellipse">
            <a:avLst/>
          </a:prstGeom>
          <a:gradFill>
            <a:gsLst>
              <a:gs pos="0">
                <a:srgbClr val="0056A8"/>
              </a:gs>
              <a:gs pos="44000">
                <a:srgbClr val="0056A8"/>
              </a:gs>
              <a:gs pos="92000">
                <a:srgbClr val="0D86FF"/>
              </a:gs>
              <a:gs pos="100000">
                <a:srgbClr val="0D86FF"/>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87" name="Shape 687"/>
          <p:cNvSpPr/>
          <p:nvPr/>
        </p:nvSpPr>
        <p:spPr>
          <a:xfrm>
            <a:off x="5020122" y="908543"/>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88" name="Shape 688"/>
          <p:cNvSpPr/>
          <p:nvPr/>
        </p:nvSpPr>
        <p:spPr>
          <a:xfrm>
            <a:off x="5332649" y="856946"/>
            <a:ext cx="380950" cy="287475"/>
          </a:xfrm>
          <a:prstGeom prst="rect">
            <a:avLst/>
          </a:prstGeom>
          <a:solidFill>
            <a:srgbClr val="0056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89" name="Shape 689"/>
          <p:cNvSpPr/>
          <p:nvPr/>
        </p:nvSpPr>
        <p:spPr>
          <a:xfrm>
            <a:off x="5401025" y="908543"/>
            <a:ext cx="244199" cy="184279"/>
          </a:xfrm>
          <a:prstGeom prst="ellipse">
            <a:avLst/>
          </a:prstGeom>
          <a:gradFill>
            <a:gsLst>
              <a:gs pos="0">
                <a:srgbClr val="0056A8"/>
              </a:gs>
              <a:gs pos="44000">
                <a:srgbClr val="0056A8"/>
              </a:gs>
              <a:gs pos="92000">
                <a:srgbClr val="0D86FF"/>
              </a:gs>
              <a:gs pos="100000">
                <a:srgbClr val="0D86FF"/>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90" name="Shape 690"/>
          <p:cNvSpPr/>
          <p:nvPr/>
        </p:nvSpPr>
        <p:spPr>
          <a:xfrm>
            <a:off x="5401025" y="908543"/>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91" name="Shape 691"/>
          <p:cNvSpPr/>
          <p:nvPr/>
        </p:nvSpPr>
        <p:spPr>
          <a:xfrm>
            <a:off x="5713553" y="856946"/>
            <a:ext cx="380950" cy="287475"/>
          </a:xfrm>
          <a:prstGeom prst="rect">
            <a:avLst/>
          </a:prstGeom>
          <a:solidFill>
            <a:srgbClr val="0056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92" name="Shape 692"/>
          <p:cNvSpPr/>
          <p:nvPr/>
        </p:nvSpPr>
        <p:spPr>
          <a:xfrm>
            <a:off x="5781929" y="908543"/>
            <a:ext cx="244199" cy="184279"/>
          </a:xfrm>
          <a:prstGeom prst="ellipse">
            <a:avLst/>
          </a:prstGeom>
          <a:gradFill>
            <a:gsLst>
              <a:gs pos="0">
                <a:srgbClr val="0056A8"/>
              </a:gs>
              <a:gs pos="44000">
                <a:srgbClr val="0056A8"/>
              </a:gs>
              <a:gs pos="92000">
                <a:srgbClr val="0D86FF"/>
              </a:gs>
              <a:gs pos="100000">
                <a:srgbClr val="0D86FF"/>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93" name="Shape 693"/>
          <p:cNvSpPr/>
          <p:nvPr/>
        </p:nvSpPr>
        <p:spPr>
          <a:xfrm>
            <a:off x="5781929" y="908543"/>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94" name="Shape 694"/>
          <p:cNvSpPr/>
          <p:nvPr/>
        </p:nvSpPr>
        <p:spPr>
          <a:xfrm>
            <a:off x="6094456" y="856946"/>
            <a:ext cx="380950" cy="287475"/>
          </a:xfrm>
          <a:prstGeom prst="rect">
            <a:avLst/>
          </a:prstGeom>
          <a:solidFill>
            <a:srgbClr val="0056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95" name="Shape 695"/>
          <p:cNvSpPr/>
          <p:nvPr/>
        </p:nvSpPr>
        <p:spPr>
          <a:xfrm>
            <a:off x="6162832" y="908543"/>
            <a:ext cx="244199" cy="184279"/>
          </a:xfrm>
          <a:prstGeom prst="ellipse">
            <a:avLst/>
          </a:prstGeom>
          <a:gradFill>
            <a:gsLst>
              <a:gs pos="0">
                <a:srgbClr val="0056A8"/>
              </a:gs>
              <a:gs pos="44000">
                <a:srgbClr val="0056A8"/>
              </a:gs>
              <a:gs pos="92000">
                <a:srgbClr val="0D86FF"/>
              </a:gs>
              <a:gs pos="100000">
                <a:srgbClr val="0D86FF"/>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96" name="Shape 696"/>
          <p:cNvSpPr/>
          <p:nvPr/>
        </p:nvSpPr>
        <p:spPr>
          <a:xfrm>
            <a:off x="6162832" y="908543"/>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97" name="Shape 697"/>
          <p:cNvSpPr/>
          <p:nvPr/>
        </p:nvSpPr>
        <p:spPr>
          <a:xfrm>
            <a:off x="6475360" y="856946"/>
            <a:ext cx="380950" cy="287475"/>
          </a:xfrm>
          <a:prstGeom prst="rect">
            <a:avLst/>
          </a:prstGeom>
          <a:solidFill>
            <a:srgbClr val="ED331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98" name="Shape 698"/>
          <p:cNvSpPr/>
          <p:nvPr/>
        </p:nvSpPr>
        <p:spPr>
          <a:xfrm>
            <a:off x="6543736" y="908543"/>
            <a:ext cx="244199" cy="184279"/>
          </a:xfrm>
          <a:prstGeom prst="ellipse">
            <a:avLst/>
          </a:prstGeom>
          <a:gradFill>
            <a:gsLst>
              <a:gs pos="0">
                <a:srgbClr val="ED331A"/>
              </a:gs>
              <a:gs pos="44000">
                <a:srgbClr val="ED331A"/>
              </a:gs>
              <a:gs pos="92000">
                <a:srgbClr val="F48070"/>
              </a:gs>
              <a:gs pos="100000">
                <a:srgbClr val="F4807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99" name="Shape 699"/>
          <p:cNvSpPr/>
          <p:nvPr/>
        </p:nvSpPr>
        <p:spPr>
          <a:xfrm>
            <a:off x="6543736" y="908543"/>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00" name="Shape 700"/>
          <p:cNvSpPr/>
          <p:nvPr/>
        </p:nvSpPr>
        <p:spPr>
          <a:xfrm>
            <a:off x="6856263" y="856946"/>
            <a:ext cx="380950" cy="287475"/>
          </a:xfrm>
          <a:prstGeom prst="rect">
            <a:avLst/>
          </a:prstGeom>
          <a:solidFill>
            <a:srgbClr val="FFD5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01" name="Shape 701"/>
          <p:cNvSpPr/>
          <p:nvPr/>
        </p:nvSpPr>
        <p:spPr>
          <a:xfrm>
            <a:off x="6924639" y="908543"/>
            <a:ext cx="244199" cy="184279"/>
          </a:xfrm>
          <a:prstGeom prst="ellipse">
            <a:avLst/>
          </a:prstGeom>
          <a:gradFill>
            <a:gsLst>
              <a:gs pos="0">
                <a:srgbClr val="FFD500"/>
              </a:gs>
              <a:gs pos="44000">
                <a:srgbClr val="FFD500"/>
              </a:gs>
              <a:gs pos="92000">
                <a:srgbClr val="FFEC8F"/>
              </a:gs>
              <a:gs pos="100000">
                <a:srgbClr val="FFEC8F"/>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02" name="Shape 702"/>
          <p:cNvSpPr/>
          <p:nvPr/>
        </p:nvSpPr>
        <p:spPr>
          <a:xfrm>
            <a:off x="6924639" y="908543"/>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03" name="Shape 703"/>
          <p:cNvSpPr/>
          <p:nvPr/>
        </p:nvSpPr>
        <p:spPr>
          <a:xfrm>
            <a:off x="7237167" y="856946"/>
            <a:ext cx="380950" cy="287475"/>
          </a:xfrm>
          <a:prstGeom prst="rect">
            <a:avLst/>
          </a:prstGeom>
          <a:solidFill>
            <a:srgbClr val="F37B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04" name="Shape 704"/>
          <p:cNvSpPr/>
          <p:nvPr/>
        </p:nvSpPr>
        <p:spPr>
          <a:xfrm>
            <a:off x="7305543" y="908543"/>
            <a:ext cx="244199" cy="184279"/>
          </a:xfrm>
          <a:prstGeom prst="ellipse">
            <a:avLst/>
          </a:prstGeom>
          <a:gradFill>
            <a:gsLst>
              <a:gs pos="0">
                <a:srgbClr val="F37B00"/>
              </a:gs>
              <a:gs pos="44000">
                <a:srgbClr val="F37B00"/>
              </a:gs>
              <a:gs pos="92000">
                <a:srgbClr val="FBAB30"/>
              </a:gs>
              <a:gs pos="100000">
                <a:srgbClr val="FBAB3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05" name="Shape 705"/>
          <p:cNvSpPr/>
          <p:nvPr/>
        </p:nvSpPr>
        <p:spPr>
          <a:xfrm>
            <a:off x="7305543" y="908543"/>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06" name="Shape 706"/>
          <p:cNvSpPr/>
          <p:nvPr/>
        </p:nvSpPr>
        <p:spPr>
          <a:xfrm>
            <a:off x="7618070" y="856946"/>
            <a:ext cx="380950" cy="287475"/>
          </a:xfrm>
          <a:prstGeom prst="rect">
            <a:avLst/>
          </a:prstGeom>
          <a:solidFill>
            <a:srgbClr val="F37B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07" name="Shape 707"/>
          <p:cNvSpPr/>
          <p:nvPr/>
        </p:nvSpPr>
        <p:spPr>
          <a:xfrm>
            <a:off x="7686446" y="908543"/>
            <a:ext cx="244199" cy="184279"/>
          </a:xfrm>
          <a:prstGeom prst="ellipse">
            <a:avLst/>
          </a:prstGeom>
          <a:gradFill>
            <a:gsLst>
              <a:gs pos="0">
                <a:srgbClr val="F37B00"/>
              </a:gs>
              <a:gs pos="44000">
                <a:srgbClr val="F37B00"/>
              </a:gs>
              <a:gs pos="92000">
                <a:srgbClr val="FBAB30"/>
              </a:gs>
              <a:gs pos="100000">
                <a:srgbClr val="FBAB3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08" name="Shape 708"/>
          <p:cNvSpPr/>
          <p:nvPr/>
        </p:nvSpPr>
        <p:spPr>
          <a:xfrm>
            <a:off x="7686446" y="908543"/>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09" name="Shape 709"/>
          <p:cNvSpPr/>
          <p:nvPr/>
        </p:nvSpPr>
        <p:spPr>
          <a:xfrm>
            <a:off x="7998974" y="856946"/>
            <a:ext cx="380950" cy="287475"/>
          </a:xfrm>
          <a:prstGeom prst="rect">
            <a:avLst/>
          </a:prstGeom>
          <a:solidFill>
            <a:srgbClr val="ED331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10" name="Shape 710"/>
          <p:cNvSpPr/>
          <p:nvPr/>
        </p:nvSpPr>
        <p:spPr>
          <a:xfrm>
            <a:off x="8067350" y="908543"/>
            <a:ext cx="244199" cy="184279"/>
          </a:xfrm>
          <a:prstGeom prst="ellipse">
            <a:avLst/>
          </a:prstGeom>
          <a:gradFill>
            <a:gsLst>
              <a:gs pos="0">
                <a:srgbClr val="ED331A"/>
              </a:gs>
              <a:gs pos="44000">
                <a:srgbClr val="ED331A"/>
              </a:gs>
              <a:gs pos="92000">
                <a:srgbClr val="F48070"/>
              </a:gs>
              <a:gs pos="100000">
                <a:srgbClr val="F4807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11" name="Shape 711"/>
          <p:cNvSpPr/>
          <p:nvPr/>
        </p:nvSpPr>
        <p:spPr>
          <a:xfrm>
            <a:off x="8067350" y="908543"/>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12" name="Shape 712"/>
          <p:cNvSpPr/>
          <p:nvPr/>
        </p:nvSpPr>
        <p:spPr>
          <a:xfrm>
            <a:off x="8379877" y="856946"/>
            <a:ext cx="380950" cy="287475"/>
          </a:xfrm>
          <a:prstGeom prst="rect">
            <a:avLst/>
          </a:prstGeom>
          <a:solidFill>
            <a:srgbClr val="ED331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13" name="Shape 713"/>
          <p:cNvSpPr/>
          <p:nvPr/>
        </p:nvSpPr>
        <p:spPr>
          <a:xfrm>
            <a:off x="8448253" y="908543"/>
            <a:ext cx="244199" cy="184279"/>
          </a:xfrm>
          <a:prstGeom prst="ellipse">
            <a:avLst/>
          </a:prstGeom>
          <a:gradFill>
            <a:gsLst>
              <a:gs pos="0">
                <a:srgbClr val="ED331A"/>
              </a:gs>
              <a:gs pos="44000">
                <a:srgbClr val="ED331A"/>
              </a:gs>
              <a:gs pos="92000">
                <a:srgbClr val="F48070"/>
              </a:gs>
              <a:gs pos="100000">
                <a:srgbClr val="F4807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14" name="Shape 714"/>
          <p:cNvSpPr/>
          <p:nvPr/>
        </p:nvSpPr>
        <p:spPr>
          <a:xfrm>
            <a:off x="8448253" y="908543"/>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15" name="Shape 715"/>
          <p:cNvSpPr/>
          <p:nvPr/>
        </p:nvSpPr>
        <p:spPr>
          <a:xfrm>
            <a:off x="8760781" y="856946"/>
            <a:ext cx="380950" cy="287475"/>
          </a:xfrm>
          <a:prstGeom prst="rect">
            <a:avLst/>
          </a:prstGeom>
          <a:solidFill>
            <a:srgbClr val="ED331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16" name="Shape 716"/>
          <p:cNvSpPr/>
          <p:nvPr/>
        </p:nvSpPr>
        <p:spPr>
          <a:xfrm>
            <a:off x="8829157" y="908543"/>
            <a:ext cx="244199" cy="184279"/>
          </a:xfrm>
          <a:prstGeom prst="ellipse">
            <a:avLst/>
          </a:prstGeom>
          <a:gradFill>
            <a:gsLst>
              <a:gs pos="0">
                <a:srgbClr val="ED331A"/>
              </a:gs>
              <a:gs pos="44000">
                <a:srgbClr val="ED331A"/>
              </a:gs>
              <a:gs pos="92000">
                <a:srgbClr val="F48070"/>
              </a:gs>
              <a:gs pos="100000">
                <a:srgbClr val="F4807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17" name="Shape 717"/>
          <p:cNvSpPr/>
          <p:nvPr/>
        </p:nvSpPr>
        <p:spPr>
          <a:xfrm>
            <a:off x="8829157" y="908543"/>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18" name="Shape 718"/>
          <p:cNvSpPr/>
          <p:nvPr/>
        </p:nvSpPr>
        <p:spPr>
          <a:xfrm>
            <a:off x="0" y="571297"/>
            <a:ext cx="380950" cy="287475"/>
          </a:xfrm>
          <a:prstGeom prst="rect">
            <a:avLst/>
          </a:prstGeom>
          <a:solidFill>
            <a:srgbClr val="F37B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19" name="Shape 719"/>
          <p:cNvSpPr/>
          <p:nvPr/>
        </p:nvSpPr>
        <p:spPr>
          <a:xfrm>
            <a:off x="68376" y="622895"/>
            <a:ext cx="244199" cy="184279"/>
          </a:xfrm>
          <a:prstGeom prst="ellipse">
            <a:avLst/>
          </a:prstGeom>
          <a:gradFill>
            <a:gsLst>
              <a:gs pos="0">
                <a:srgbClr val="F37B00"/>
              </a:gs>
              <a:gs pos="44000">
                <a:srgbClr val="F37B00"/>
              </a:gs>
              <a:gs pos="92000">
                <a:srgbClr val="FBAB30"/>
              </a:gs>
              <a:gs pos="100000">
                <a:srgbClr val="FBAB3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20" name="Shape 720"/>
          <p:cNvSpPr/>
          <p:nvPr/>
        </p:nvSpPr>
        <p:spPr>
          <a:xfrm>
            <a:off x="68376" y="622895"/>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21" name="Shape 721"/>
          <p:cNvSpPr/>
          <p:nvPr/>
        </p:nvSpPr>
        <p:spPr>
          <a:xfrm>
            <a:off x="380904" y="571297"/>
            <a:ext cx="380950" cy="287475"/>
          </a:xfrm>
          <a:prstGeom prst="rect">
            <a:avLst/>
          </a:prstGeom>
          <a:solidFill>
            <a:srgbClr val="F37B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22" name="Shape 722"/>
          <p:cNvSpPr/>
          <p:nvPr/>
        </p:nvSpPr>
        <p:spPr>
          <a:xfrm>
            <a:off x="449280" y="622895"/>
            <a:ext cx="244199" cy="184279"/>
          </a:xfrm>
          <a:prstGeom prst="ellipse">
            <a:avLst/>
          </a:prstGeom>
          <a:gradFill>
            <a:gsLst>
              <a:gs pos="0">
                <a:srgbClr val="F37B00"/>
              </a:gs>
              <a:gs pos="44000">
                <a:srgbClr val="F37B00"/>
              </a:gs>
              <a:gs pos="92000">
                <a:srgbClr val="FBAB30"/>
              </a:gs>
              <a:gs pos="100000">
                <a:srgbClr val="FBAB3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23" name="Shape 723"/>
          <p:cNvSpPr/>
          <p:nvPr/>
        </p:nvSpPr>
        <p:spPr>
          <a:xfrm>
            <a:off x="449280" y="622895"/>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24" name="Shape 724"/>
          <p:cNvSpPr/>
          <p:nvPr/>
        </p:nvSpPr>
        <p:spPr>
          <a:xfrm>
            <a:off x="761807" y="571297"/>
            <a:ext cx="380950" cy="287475"/>
          </a:xfrm>
          <a:prstGeom prst="rect">
            <a:avLst/>
          </a:prstGeom>
          <a:solidFill>
            <a:srgbClr val="12924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25" name="Shape 725"/>
          <p:cNvSpPr/>
          <p:nvPr/>
        </p:nvSpPr>
        <p:spPr>
          <a:xfrm>
            <a:off x="830183" y="622895"/>
            <a:ext cx="244199" cy="184279"/>
          </a:xfrm>
          <a:prstGeom prst="ellipse">
            <a:avLst/>
          </a:prstGeom>
          <a:gradFill>
            <a:gsLst>
              <a:gs pos="0">
                <a:srgbClr val="129240"/>
              </a:gs>
              <a:gs pos="44000">
                <a:srgbClr val="129240"/>
              </a:gs>
              <a:gs pos="92000">
                <a:srgbClr val="18C255"/>
              </a:gs>
              <a:gs pos="100000">
                <a:srgbClr val="18C255"/>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26" name="Shape 726"/>
          <p:cNvSpPr/>
          <p:nvPr/>
        </p:nvSpPr>
        <p:spPr>
          <a:xfrm>
            <a:off x="830183" y="622895"/>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27" name="Shape 727"/>
          <p:cNvSpPr/>
          <p:nvPr/>
        </p:nvSpPr>
        <p:spPr>
          <a:xfrm>
            <a:off x="1142711" y="571297"/>
            <a:ext cx="380950" cy="287475"/>
          </a:xfrm>
          <a:prstGeom prst="rect">
            <a:avLst/>
          </a:prstGeom>
          <a:solidFill>
            <a:srgbClr val="12924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28" name="Shape 728"/>
          <p:cNvSpPr/>
          <p:nvPr/>
        </p:nvSpPr>
        <p:spPr>
          <a:xfrm>
            <a:off x="1211087" y="622895"/>
            <a:ext cx="244199" cy="184279"/>
          </a:xfrm>
          <a:prstGeom prst="ellipse">
            <a:avLst/>
          </a:prstGeom>
          <a:gradFill>
            <a:gsLst>
              <a:gs pos="0">
                <a:srgbClr val="129240"/>
              </a:gs>
              <a:gs pos="44000">
                <a:srgbClr val="129240"/>
              </a:gs>
              <a:gs pos="92000">
                <a:srgbClr val="18C255"/>
              </a:gs>
              <a:gs pos="100000">
                <a:srgbClr val="18C255"/>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29" name="Shape 729"/>
          <p:cNvSpPr/>
          <p:nvPr/>
        </p:nvSpPr>
        <p:spPr>
          <a:xfrm>
            <a:off x="1211087" y="622895"/>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30" name="Shape 730"/>
          <p:cNvSpPr/>
          <p:nvPr/>
        </p:nvSpPr>
        <p:spPr>
          <a:xfrm>
            <a:off x="1523614" y="571297"/>
            <a:ext cx="380950" cy="287475"/>
          </a:xfrm>
          <a:prstGeom prst="rect">
            <a:avLst/>
          </a:prstGeom>
          <a:solidFill>
            <a:srgbClr val="FFD5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31" name="Shape 731"/>
          <p:cNvSpPr/>
          <p:nvPr/>
        </p:nvSpPr>
        <p:spPr>
          <a:xfrm>
            <a:off x="1591990" y="622895"/>
            <a:ext cx="244199" cy="184279"/>
          </a:xfrm>
          <a:prstGeom prst="ellipse">
            <a:avLst/>
          </a:prstGeom>
          <a:gradFill>
            <a:gsLst>
              <a:gs pos="0">
                <a:srgbClr val="FFD500"/>
              </a:gs>
              <a:gs pos="44000">
                <a:srgbClr val="FFD500"/>
              </a:gs>
              <a:gs pos="92000">
                <a:srgbClr val="FFEC8F"/>
              </a:gs>
              <a:gs pos="100000">
                <a:srgbClr val="FFEC8F"/>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32" name="Shape 732"/>
          <p:cNvSpPr/>
          <p:nvPr/>
        </p:nvSpPr>
        <p:spPr>
          <a:xfrm>
            <a:off x="1591990" y="622895"/>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33" name="Shape 733"/>
          <p:cNvSpPr/>
          <p:nvPr/>
        </p:nvSpPr>
        <p:spPr>
          <a:xfrm>
            <a:off x="1904518" y="571297"/>
            <a:ext cx="380950" cy="287475"/>
          </a:xfrm>
          <a:prstGeom prst="rect">
            <a:avLst/>
          </a:prstGeom>
          <a:solidFill>
            <a:srgbClr val="ED331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34" name="Shape 734"/>
          <p:cNvSpPr/>
          <p:nvPr/>
        </p:nvSpPr>
        <p:spPr>
          <a:xfrm>
            <a:off x="1972894" y="622895"/>
            <a:ext cx="244199" cy="184279"/>
          </a:xfrm>
          <a:prstGeom prst="ellipse">
            <a:avLst/>
          </a:prstGeom>
          <a:gradFill>
            <a:gsLst>
              <a:gs pos="0">
                <a:srgbClr val="ED331A"/>
              </a:gs>
              <a:gs pos="44000">
                <a:srgbClr val="ED331A"/>
              </a:gs>
              <a:gs pos="92000">
                <a:srgbClr val="F48070"/>
              </a:gs>
              <a:gs pos="100000">
                <a:srgbClr val="F4807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35" name="Shape 735"/>
          <p:cNvSpPr/>
          <p:nvPr/>
        </p:nvSpPr>
        <p:spPr>
          <a:xfrm>
            <a:off x="1972894" y="622895"/>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36" name="Shape 736"/>
          <p:cNvSpPr/>
          <p:nvPr/>
        </p:nvSpPr>
        <p:spPr>
          <a:xfrm>
            <a:off x="2285421" y="571297"/>
            <a:ext cx="380950" cy="287475"/>
          </a:xfrm>
          <a:prstGeom prst="rect">
            <a:avLst/>
          </a:prstGeom>
          <a:solidFill>
            <a:srgbClr val="12924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37" name="Shape 737"/>
          <p:cNvSpPr/>
          <p:nvPr/>
        </p:nvSpPr>
        <p:spPr>
          <a:xfrm>
            <a:off x="2353797" y="622895"/>
            <a:ext cx="244199" cy="184279"/>
          </a:xfrm>
          <a:prstGeom prst="ellipse">
            <a:avLst/>
          </a:prstGeom>
          <a:gradFill>
            <a:gsLst>
              <a:gs pos="0">
                <a:srgbClr val="129240"/>
              </a:gs>
              <a:gs pos="44000">
                <a:srgbClr val="129240"/>
              </a:gs>
              <a:gs pos="92000">
                <a:srgbClr val="18C255"/>
              </a:gs>
              <a:gs pos="100000">
                <a:srgbClr val="18C255"/>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38" name="Shape 738"/>
          <p:cNvSpPr/>
          <p:nvPr/>
        </p:nvSpPr>
        <p:spPr>
          <a:xfrm>
            <a:off x="2353797" y="622895"/>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39" name="Shape 739"/>
          <p:cNvSpPr/>
          <p:nvPr/>
        </p:nvSpPr>
        <p:spPr>
          <a:xfrm>
            <a:off x="2666325" y="571297"/>
            <a:ext cx="380950" cy="287475"/>
          </a:xfrm>
          <a:prstGeom prst="rect">
            <a:avLst/>
          </a:prstGeom>
          <a:solidFill>
            <a:srgbClr val="ED331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40" name="Shape 740"/>
          <p:cNvSpPr/>
          <p:nvPr/>
        </p:nvSpPr>
        <p:spPr>
          <a:xfrm>
            <a:off x="2734701" y="622895"/>
            <a:ext cx="244199" cy="184279"/>
          </a:xfrm>
          <a:prstGeom prst="ellipse">
            <a:avLst/>
          </a:prstGeom>
          <a:gradFill>
            <a:gsLst>
              <a:gs pos="0">
                <a:srgbClr val="ED331A"/>
              </a:gs>
              <a:gs pos="44000">
                <a:srgbClr val="ED331A"/>
              </a:gs>
              <a:gs pos="92000">
                <a:srgbClr val="F48070"/>
              </a:gs>
              <a:gs pos="100000">
                <a:srgbClr val="F4807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41" name="Shape 741"/>
          <p:cNvSpPr/>
          <p:nvPr/>
        </p:nvSpPr>
        <p:spPr>
          <a:xfrm>
            <a:off x="2734701" y="622895"/>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42" name="Shape 742"/>
          <p:cNvSpPr/>
          <p:nvPr/>
        </p:nvSpPr>
        <p:spPr>
          <a:xfrm>
            <a:off x="3047228" y="571297"/>
            <a:ext cx="380950" cy="287475"/>
          </a:xfrm>
          <a:prstGeom prst="rect">
            <a:avLst/>
          </a:prstGeom>
          <a:solidFill>
            <a:srgbClr val="ED331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43" name="Shape 743"/>
          <p:cNvSpPr/>
          <p:nvPr/>
        </p:nvSpPr>
        <p:spPr>
          <a:xfrm>
            <a:off x="3115604" y="622895"/>
            <a:ext cx="244199" cy="184279"/>
          </a:xfrm>
          <a:prstGeom prst="ellipse">
            <a:avLst/>
          </a:prstGeom>
          <a:gradFill>
            <a:gsLst>
              <a:gs pos="0">
                <a:srgbClr val="ED331A"/>
              </a:gs>
              <a:gs pos="44000">
                <a:srgbClr val="ED331A"/>
              </a:gs>
              <a:gs pos="92000">
                <a:srgbClr val="F48070"/>
              </a:gs>
              <a:gs pos="100000">
                <a:srgbClr val="F4807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44" name="Shape 744"/>
          <p:cNvSpPr/>
          <p:nvPr/>
        </p:nvSpPr>
        <p:spPr>
          <a:xfrm>
            <a:off x="3115604" y="622895"/>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45" name="Shape 745"/>
          <p:cNvSpPr/>
          <p:nvPr/>
        </p:nvSpPr>
        <p:spPr>
          <a:xfrm>
            <a:off x="3428132" y="571297"/>
            <a:ext cx="380950" cy="287475"/>
          </a:xfrm>
          <a:prstGeom prst="rect">
            <a:avLst/>
          </a:prstGeom>
          <a:solidFill>
            <a:srgbClr val="12924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46" name="Shape 746"/>
          <p:cNvSpPr/>
          <p:nvPr/>
        </p:nvSpPr>
        <p:spPr>
          <a:xfrm>
            <a:off x="3496508" y="622895"/>
            <a:ext cx="244199" cy="184279"/>
          </a:xfrm>
          <a:prstGeom prst="ellipse">
            <a:avLst/>
          </a:prstGeom>
          <a:gradFill>
            <a:gsLst>
              <a:gs pos="0">
                <a:srgbClr val="129240"/>
              </a:gs>
              <a:gs pos="44000">
                <a:srgbClr val="129240"/>
              </a:gs>
              <a:gs pos="92000">
                <a:srgbClr val="18C255"/>
              </a:gs>
              <a:gs pos="100000">
                <a:srgbClr val="18C255"/>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47" name="Shape 747"/>
          <p:cNvSpPr/>
          <p:nvPr/>
        </p:nvSpPr>
        <p:spPr>
          <a:xfrm>
            <a:off x="3496508" y="622895"/>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48" name="Shape 748"/>
          <p:cNvSpPr/>
          <p:nvPr/>
        </p:nvSpPr>
        <p:spPr>
          <a:xfrm>
            <a:off x="3809035" y="571297"/>
            <a:ext cx="380950" cy="287475"/>
          </a:xfrm>
          <a:prstGeom prst="rect">
            <a:avLst/>
          </a:prstGeom>
          <a:solidFill>
            <a:srgbClr val="12924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49" name="Shape 749"/>
          <p:cNvSpPr/>
          <p:nvPr/>
        </p:nvSpPr>
        <p:spPr>
          <a:xfrm>
            <a:off x="3877411" y="622895"/>
            <a:ext cx="244199" cy="184279"/>
          </a:xfrm>
          <a:prstGeom prst="ellipse">
            <a:avLst/>
          </a:prstGeom>
          <a:gradFill>
            <a:gsLst>
              <a:gs pos="0">
                <a:srgbClr val="129240"/>
              </a:gs>
              <a:gs pos="44000">
                <a:srgbClr val="129240"/>
              </a:gs>
              <a:gs pos="92000">
                <a:srgbClr val="18C255"/>
              </a:gs>
              <a:gs pos="100000">
                <a:srgbClr val="18C255"/>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50" name="Shape 750"/>
          <p:cNvSpPr/>
          <p:nvPr/>
        </p:nvSpPr>
        <p:spPr>
          <a:xfrm>
            <a:off x="3877411" y="622895"/>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51" name="Shape 751"/>
          <p:cNvSpPr/>
          <p:nvPr/>
        </p:nvSpPr>
        <p:spPr>
          <a:xfrm>
            <a:off x="4189939" y="571297"/>
            <a:ext cx="380950" cy="287475"/>
          </a:xfrm>
          <a:prstGeom prst="rect">
            <a:avLst/>
          </a:prstGeom>
          <a:solidFill>
            <a:srgbClr val="FFD5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52" name="Shape 752"/>
          <p:cNvSpPr/>
          <p:nvPr/>
        </p:nvSpPr>
        <p:spPr>
          <a:xfrm>
            <a:off x="4258315" y="622895"/>
            <a:ext cx="244199" cy="184279"/>
          </a:xfrm>
          <a:prstGeom prst="ellipse">
            <a:avLst/>
          </a:prstGeom>
          <a:gradFill>
            <a:gsLst>
              <a:gs pos="0">
                <a:srgbClr val="FFD500"/>
              </a:gs>
              <a:gs pos="44000">
                <a:srgbClr val="FFD500"/>
              </a:gs>
              <a:gs pos="92000">
                <a:srgbClr val="FFEC8F"/>
              </a:gs>
              <a:gs pos="100000">
                <a:srgbClr val="FFEC8F"/>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53" name="Shape 753"/>
          <p:cNvSpPr/>
          <p:nvPr/>
        </p:nvSpPr>
        <p:spPr>
          <a:xfrm>
            <a:off x="4258315" y="622895"/>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54" name="Shape 754"/>
          <p:cNvSpPr/>
          <p:nvPr/>
        </p:nvSpPr>
        <p:spPr>
          <a:xfrm>
            <a:off x="4570842" y="571297"/>
            <a:ext cx="380950" cy="287475"/>
          </a:xfrm>
          <a:prstGeom prst="rect">
            <a:avLst/>
          </a:prstGeom>
          <a:solidFill>
            <a:srgbClr val="FFD5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55" name="Shape 755"/>
          <p:cNvSpPr/>
          <p:nvPr/>
        </p:nvSpPr>
        <p:spPr>
          <a:xfrm>
            <a:off x="4639218" y="622895"/>
            <a:ext cx="244199" cy="184279"/>
          </a:xfrm>
          <a:prstGeom prst="ellipse">
            <a:avLst/>
          </a:prstGeom>
          <a:gradFill>
            <a:gsLst>
              <a:gs pos="0">
                <a:srgbClr val="FFD500"/>
              </a:gs>
              <a:gs pos="44000">
                <a:srgbClr val="FFD500"/>
              </a:gs>
              <a:gs pos="92000">
                <a:srgbClr val="FFEC8F"/>
              </a:gs>
              <a:gs pos="100000">
                <a:srgbClr val="FFEC8F"/>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56" name="Shape 756"/>
          <p:cNvSpPr/>
          <p:nvPr/>
        </p:nvSpPr>
        <p:spPr>
          <a:xfrm>
            <a:off x="4639218" y="622895"/>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57" name="Shape 757"/>
          <p:cNvSpPr/>
          <p:nvPr/>
        </p:nvSpPr>
        <p:spPr>
          <a:xfrm>
            <a:off x="4951746" y="571297"/>
            <a:ext cx="380950" cy="287475"/>
          </a:xfrm>
          <a:prstGeom prst="rect">
            <a:avLst/>
          </a:prstGeom>
          <a:solidFill>
            <a:srgbClr val="FFD5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58" name="Shape 758"/>
          <p:cNvSpPr/>
          <p:nvPr/>
        </p:nvSpPr>
        <p:spPr>
          <a:xfrm>
            <a:off x="5020122" y="622895"/>
            <a:ext cx="244199" cy="184279"/>
          </a:xfrm>
          <a:prstGeom prst="ellipse">
            <a:avLst/>
          </a:prstGeom>
          <a:gradFill>
            <a:gsLst>
              <a:gs pos="0">
                <a:srgbClr val="FFD500"/>
              </a:gs>
              <a:gs pos="44000">
                <a:srgbClr val="FFD500"/>
              </a:gs>
              <a:gs pos="92000">
                <a:srgbClr val="FFEC8F"/>
              </a:gs>
              <a:gs pos="100000">
                <a:srgbClr val="FFEC8F"/>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59" name="Shape 759"/>
          <p:cNvSpPr/>
          <p:nvPr/>
        </p:nvSpPr>
        <p:spPr>
          <a:xfrm>
            <a:off x="5020122" y="622895"/>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60" name="Shape 760"/>
          <p:cNvSpPr/>
          <p:nvPr/>
        </p:nvSpPr>
        <p:spPr>
          <a:xfrm>
            <a:off x="5332649" y="571297"/>
            <a:ext cx="380950" cy="287475"/>
          </a:xfrm>
          <a:prstGeom prst="rect">
            <a:avLst/>
          </a:prstGeom>
          <a:solidFill>
            <a:srgbClr val="ED331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61" name="Shape 761"/>
          <p:cNvSpPr/>
          <p:nvPr/>
        </p:nvSpPr>
        <p:spPr>
          <a:xfrm>
            <a:off x="5401025" y="622895"/>
            <a:ext cx="244199" cy="184279"/>
          </a:xfrm>
          <a:prstGeom prst="ellipse">
            <a:avLst/>
          </a:prstGeom>
          <a:gradFill>
            <a:gsLst>
              <a:gs pos="0">
                <a:srgbClr val="ED331A"/>
              </a:gs>
              <a:gs pos="44000">
                <a:srgbClr val="ED331A"/>
              </a:gs>
              <a:gs pos="92000">
                <a:srgbClr val="F48070"/>
              </a:gs>
              <a:gs pos="100000">
                <a:srgbClr val="F4807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62" name="Shape 762"/>
          <p:cNvSpPr/>
          <p:nvPr/>
        </p:nvSpPr>
        <p:spPr>
          <a:xfrm>
            <a:off x="5401025" y="622895"/>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63" name="Shape 763"/>
          <p:cNvSpPr/>
          <p:nvPr/>
        </p:nvSpPr>
        <p:spPr>
          <a:xfrm>
            <a:off x="5713553" y="571297"/>
            <a:ext cx="380950" cy="287475"/>
          </a:xfrm>
          <a:prstGeom prst="rect">
            <a:avLst/>
          </a:prstGeom>
          <a:solidFill>
            <a:srgbClr val="ED331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64" name="Shape 764"/>
          <p:cNvSpPr/>
          <p:nvPr/>
        </p:nvSpPr>
        <p:spPr>
          <a:xfrm>
            <a:off x="5781929" y="622895"/>
            <a:ext cx="244199" cy="184279"/>
          </a:xfrm>
          <a:prstGeom prst="ellipse">
            <a:avLst/>
          </a:prstGeom>
          <a:gradFill>
            <a:gsLst>
              <a:gs pos="0">
                <a:srgbClr val="ED331A"/>
              </a:gs>
              <a:gs pos="44000">
                <a:srgbClr val="ED331A"/>
              </a:gs>
              <a:gs pos="92000">
                <a:srgbClr val="F48070"/>
              </a:gs>
              <a:gs pos="100000">
                <a:srgbClr val="F4807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65" name="Shape 765"/>
          <p:cNvSpPr/>
          <p:nvPr/>
        </p:nvSpPr>
        <p:spPr>
          <a:xfrm>
            <a:off x="5781929" y="622895"/>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66" name="Shape 766"/>
          <p:cNvSpPr/>
          <p:nvPr/>
        </p:nvSpPr>
        <p:spPr>
          <a:xfrm>
            <a:off x="6094456" y="571297"/>
            <a:ext cx="380950" cy="287475"/>
          </a:xfrm>
          <a:prstGeom prst="rect">
            <a:avLst/>
          </a:prstGeom>
          <a:solidFill>
            <a:srgbClr val="ED331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67" name="Shape 767"/>
          <p:cNvSpPr/>
          <p:nvPr/>
        </p:nvSpPr>
        <p:spPr>
          <a:xfrm>
            <a:off x="6162832" y="622895"/>
            <a:ext cx="244199" cy="184279"/>
          </a:xfrm>
          <a:prstGeom prst="ellipse">
            <a:avLst/>
          </a:prstGeom>
          <a:gradFill>
            <a:gsLst>
              <a:gs pos="0">
                <a:srgbClr val="ED331A"/>
              </a:gs>
              <a:gs pos="44000">
                <a:srgbClr val="ED331A"/>
              </a:gs>
              <a:gs pos="92000">
                <a:srgbClr val="F48070"/>
              </a:gs>
              <a:gs pos="100000">
                <a:srgbClr val="F4807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68" name="Shape 768"/>
          <p:cNvSpPr/>
          <p:nvPr/>
        </p:nvSpPr>
        <p:spPr>
          <a:xfrm>
            <a:off x="6162832" y="622895"/>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69" name="Shape 769"/>
          <p:cNvSpPr/>
          <p:nvPr/>
        </p:nvSpPr>
        <p:spPr>
          <a:xfrm>
            <a:off x="6475360" y="571297"/>
            <a:ext cx="380950" cy="287475"/>
          </a:xfrm>
          <a:prstGeom prst="rect">
            <a:avLst/>
          </a:prstGeom>
          <a:solidFill>
            <a:srgbClr val="FFD5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70" name="Shape 770"/>
          <p:cNvSpPr/>
          <p:nvPr/>
        </p:nvSpPr>
        <p:spPr>
          <a:xfrm>
            <a:off x="6543736" y="622895"/>
            <a:ext cx="244199" cy="184279"/>
          </a:xfrm>
          <a:prstGeom prst="ellipse">
            <a:avLst/>
          </a:prstGeom>
          <a:gradFill>
            <a:gsLst>
              <a:gs pos="0">
                <a:srgbClr val="FFD500"/>
              </a:gs>
              <a:gs pos="44000">
                <a:srgbClr val="FFD500"/>
              </a:gs>
              <a:gs pos="92000">
                <a:srgbClr val="FFEC8F"/>
              </a:gs>
              <a:gs pos="100000">
                <a:srgbClr val="FFEC8F"/>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71" name="Shape 771"/>
          <p:cNvSpPr/>
          <p:nvPr/>
        </p:nvSpPr>
        <p:spPr>
          <a:xfrm>
            <a:off x="6543736" y="622895"/>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72" name="Shape 772"/>
          <p:cNvSpPr/>
          <p:nvPr/>
        </p:nvSpPr>
        <p:spPr>
          <a:xfrm>
            <a:off x="6856263" y="571297"/>
            <a:ext cx="380950" cy="287475"/>
          </a:xfrm>
          <a:prstGeom prst="rect">
            <a:avLst/>
          </a:prstGeom>
          <a:solidFill>
            <a:srgbClr val="FFD5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73" name="Shape 773"/>
          <p:cNvSpPr/>
          <p:nvPr/>
        </p:nvSpPr>
        <p:spPr>
          <a:xfrm>
            <a:off x="6924639" y="622895"/>
            <a:ext cx="244199" cy="184279"/>
          </a:xfrm>
          <a:prstGeom prst="ellipse">
            <a:avLst/>
          </a:prstGeom>
          <a:gradFill>
            <a:gsLst>
              <a:gs pos="0">
                <a:srgbClr val="FFD500"/>
              </a:gs>
              <a:gs pos="44000">
                <a:srgbClr val="FFD500"/>
              </a:gs>
              <a:gs pos="92000">
                <a:srgbClr val="FFEC8F"/>
              </a:gs>
              <a:gs pos="100000">
                <a:srgbClr val="FFEC8F"/>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74" name="Shape 774"/>
          <p:cNvSpPr/>
          <p:nvPr/>
        </p:nvSpPr>
        <p:spPr>
          <a:xfrm>
            <a:off x="6924639" y="622895"/>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75" name="Shape 775"/>
          <p:cNvSpPr/>
          <p:nvPr/>
        </p:nvSpPr>
        <p:spPr>
          <a:xfrm>
            <a:off x="7237167" y="571297"/>
            <a:ext cx="380950" cy="287475"/>
          </a:xfrm>
          <a:prstGeom prst="rect">
            <a:avLst/>
          </a:prstGeom>
          <a:solidFill>
            <a:srgbClr val="ED331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76" name="Shape 776"/>
          <p:cNvSpPr/>
          <p:nvPr/>
        </p:nvSpPr>
        <p:spPr>
          <a:xfrm>
            <a:off x="7305543" y="622895"/>
            <a:ext cx="244199" cy="184279"/>
          </a:xfrm>
          <a:prstGeom prst="ellipse">
            <a:avLst/>
          </a:prstGeom>
          <a:gradFill>
            <a:gsLst>
              <a:gs pos="0">
                <a:srgbClr val="ED331A"/>
              </a:gs>
              <a:gs pos="44000">
                <a:srgbClr val="ED331A"/>
              </a:gs>
              <a:gs pos="92000">
                <a:srgbClr val="F48070"/>
              </a:gs>
              <a:gs pos="100000">
                <a:srgbClr val="F4807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77" name="Shape 777"/>
          <p:cNvSpPr/>
          <p:nvPr/>
        </p:nvSpPr>
        <p:spPr>
          <a:xfrm>
            <a:off x="7305543" y="622895"/>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78" name="Shape 778"/>
          <p:cNvSpPr/>
          <p:nvPr/>
        </p:nvSpPr>
        <p:spPr>
          <a:xfrm>
            <a:off x="7618070" y="571297"/>
            <a:ext cx="380950" cy="287475"/>
          </a:xfrm>
          <a:prstGeom prst="rect">
            <a:avLst/>
          </a:prstGeom>
          <a:solidFill>
            <a:srgbClr val="ED331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79" name="Shape 779"/>
          <p:cNvSpPr/>
          <p:nvPr/>
        </p:nvSpPr>
        <p:spPr>
          <a:xfrm>
            <a:off x="7686446" y="622895"/>
            <a:ext cx="244199" cy="184279"/>
          </a:xfrm>
          <a:prstGeom prst="ellipse">
            <a:avLst/>
          </a:prstGeom>
          <a:gradFill>
            <a:gsLst>
              <a:gs pos="0">
                <a:srgbClr val="ED331A"/>
              </a:gs>
              <a:gs pos="44000">
                <a:srgbClr val="ED331A"/>
              </a:gs>
              <a:gs pos="92000">
                <a:srgbClr val="F48070"/>
              </a:gs>
              <a:gs pos="100000">
                <a:srgbClr val="F4807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80" name="Shape 780"/>
          <p:cNvSpPr/>
          <p:nvPr/>
        </p:nvSpPr>
        <p:spPr>
          <a:xfrm>
            <a:off x="7686446" y="622895"/>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81" name="Shape 781"/>
          <p:cNvSpPr/>
          <p:nvPr/>
        </p:nvSpPr>
        <p:spPr>
          <a:xfrm>
            <a:off x="7998974" y="571297"/>
            <a:ext cx="380950" cy="287475"/>
          </a:xfrm>
          <a:prstGeom prst="rect">
            <a:avLst/>
          </a:prstGeom>
          <a:solidFill>
            <a:srgbClr val="FFD5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82" name="Shape 782"/>
          <p:cNvSpPr/>
          <p:nvPr/>
        </p:nvSpPr>
        <p:spPr>
          <a:xfrm>
            <a:off x="8067350" y="622895"/>
            <a:ext cx="244199" cy="184279"/>
          </a:xfrm>
          <a:prstGeom prst="ellipse">
            <a:avLst/>
          </a:prstGeom>
          <a:gradFill>
            <a:gsLst>
              <a:gs pos="0">
                <a:srgbClr val="FFD500"/>
              </a:gs>
              <a:gs pos="44000">
                <a:srgbClr val="FFD500"/>
              </a:gs>
              <a:gs pos="92000">
                <a:srgbClr val="FFEC8F"/>
              </a:gs>
              <a:gs pos="100000">
                <a:srgbClr val="FFEC8F"/>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83" name="Shape 783"/>
          <p:cNvSpPr/>
          <p:nvPr/>
        </p:nvSpPr>
        <p:spPr>
          <a:xfrm>
            <a:off x="8067350" y="622895"/>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84" name="Shape 784"/>
          <p:cNvSpPr/>
          <p:nvPr/>
        </p:nvSpPr>
        <p:spPr>
          <a:xfrm>
            <a:off x="8379877" y="571297"/>
            <a:ext cx="380950" cy="287475"/>
          </a:xfrm>
          <a:prstGeom prst="rect">
            <a:avLst/>
          </a:prstGeom>
          <a:solidFill>
            <a:srgbClr val="FFD5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85" name="Shape 785"/>
          <p:cNvSpPr/>
          <p:nvPr/>
        </p:nvSpPr>
        <p:spPr>
          <a:xfrm>
            <a:off x="8448253" y="622895"/>
            <a:ext cx="244199" cy="184279"/>
          </a:xfrm>
          <a:prstGeom prst="ellipse">
            <a:avLst/>
          </a:prstGeom>
          <a:gradFill>
            <a:gsLst>
              <a:gs pos="0">
                <a:srgbClr val="FFD500"/>
              </a:gs>
              <a:gs pos="44000">
                <a:srgbClr val="FFD500"/>
              </a:gs>
              <a:gs pos="92000">
                <a:srgbClr val="FFEC8F"/>
              </a:gs>
              <a:gs pos="100000">
                <a:srgbClr val="FFEC8F"/>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86" name="Shape 786"/>
          <p:cNvSpPr/>
          <p:nvPr/>
        </p:nvSpPr>
        <p:spPr>
          <a:xfrm>
            <a:off x="8448253" y="622895"/>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87" name="Shape 787"/>
          <p:cNvSpPr/>
          <p:nvPr/>
        </p:nvSpPr>
        <p:spPr>
          <a:xfrm>
            <a:off x="8760781" y="571297"/>
            <a:ext cx="380950" cy="287475"/>
          </a:xfrm>
          <a:prstGeom prst="rect">
            <a:avLst/>
          </a:prstGeom>
          <a:solidFill>
            <a:srgbClr val="ED331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88" name="Shape 788"/>
          <p:cNvSpPr/>
          <p:nvPr/>
        </p:nvSpPr>
        <p:spPr>
          <a:xfrm>
            <a:off x="8829157" y="622895"/>
            <a:ext cx="244199" cy="184279"/>
          </a:xfrm>
          <a:prstGeom prst="ellipse">
            <a:avLst/>
          </a:prstGeom>
          <a:gradFill>
            <a:gsLst>
              <a:gs pos="0">
                <a:srgbClr val="ED331A"/>
              </a:gs>
              <a:gs pos="44000">
                <a:srgbClr val="ED331A"/>
              </a:gs>
              <a:gs pos="92000">
                <a:srgbClr val="F48070"/>
              </a:gs>
              <a:gs pos="100000">
                <a:srgbClr val="F4807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89" name="Shape 789"/>
          <p:cNvSpPr/>
          <p:nvPr/>
        </p:nvSpPr>
        <p:spPr>
          <a:xfrm>
            <a:off x="8829157" y="622895"/>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90" name="Shape 790"/>
          <p:cNvSpPr/>
          <p:nvPr/>
        </p:nvSpPr>
        <p:spPr>
          <a:xfrm>
            <a:off x="0" y="285649"/>
            <a:ext cx="380950" cy="287475"/>
          </a:xfrm>
          <a:prstGeom prst="rect">
            <a:avLst/>
          </a:prstGeom>
          <a:solidFill>
            <a:srgbClr val="12924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91" name="Shape 791"/>
          <p:cNvSpPr/>
          <p:nvPr/>
        </p:nvSpPr>
        <p:spPr>
          <a:xfrm>
            <a:off x="68376" y="337247"/>
            <a:ext cx="244199" cy="184279"/>
          </a:xfrm>
          <a:prstGeom prst="ellipse">
            <a:avLst/>
          </a:prstGeom>
          <a:gradFill>
            <a:gsLst>
              <a:gs pos="0">
                <a:srgbClr val="129240"/>
              </a:gs>
              <a:gs pos="44000">
                <a:srgbClr val="129240"/>
              </a:gs>
              <a:gs pos="92000">
                <a:srgbClr val="18C255"/>
              </a:gs>
              <a:gs pos="100000">
                <a:srgbClr val="18C255"/>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92" name="Shape 792"/>
          <p:cNvSpPr/>
          <p:nvPr/>
        </p:nvSpPr>
        <p:spPr>
          <a:xfrm>
            <a:off x="68376" y="337247"/>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93" name="Shape 793"/>
          <p:cNvSpPr/>
          <p:nvPr/>
        </p:nvSpPr>
        <p:spPr>
          <a:xfrm>
            <a:off x="380904" y="285649"/>
            <a:ext cx="380950" cy="287475"/>
          </a:xfrm>
          <a:prstGeom prst="rect">
            <a:avLst/>
          </a:prstGeom>
          <a:solidFill>
            <a:srgbClr val="FFD5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94" name="Shape 794"/>
          <p:cNvSpPr/>
          <p:nvPr/>
        </p:nvSpPr>
        <p:spPr>
          <a:xfrm>
            <a:off x="449280" y="337247"/>
            <a:ext cx="244199" cy="184279"/>
          </a:xfrm>
          <a:prstGeom prst="ellipse">
            <a:avLst/>
          </a:prstGeom>
          <a:gradFill>
            <a:gsLst>
              <a:gs pos="0">
                <a:srgbClr val="FFD500"/>
              </a:gs>
              <a:gs pos="44000">
                <a:srgbClr val="FFD500"/>
              </a:gs>
              <a:gs pos="92000">
                <a:srgbClr val="FFEC8F"/>
              </a:gs>
              <a:gs pos="100000">
                <a:srgbClr val="FFEC8F"/>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95" name="Shape 795"/>
          <p:cNvSpPr/>
          <p:nvPr/>
        </p:nvSpPr>
        <p:spPr>
          <a:xfrm>
            <a:off x="449280" y="337247"/>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96" name="Shape 796"/>
          <p:cNvSpPr/>
          <p:nvPr/>
        </p:nvSpPr>
        <p:spPr>
          <a:xfrm>
            <a:off x="761807" y="285649"/>
            <a:ext cx="380950" cy="287475"/>
          </a:xfrm>
          <a:prstGeom prst="rect">
            <a:avLst/>
          </a:prstGeom>
          <a:solidFill>
            <a:srgbClr val="12924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97" name="Shape 797"/>
          <p:cNvSpPr/>
          <p:nvPr/>
        </p:nvSpPr>
        <p:spPr>
          <a:xfrm>
            <a:off x="830183" y="337247"/>
            <a:ext cx="244199" cy="184279"/>
          </a:xfrm>
          <a:prstGeom prst="ellipse">
            <a:avLst/>
          </a:prstGeom>
          <a:gradFill>
            <a:gsLst>
              <a:gs pos="0">
                <a:srgbClr val="129240"/>
              </a:gs>
              <a:gs pos="44000">
                <a:srgbClr val="129240"/>
              </a:gs>
              <a:gs pos="92000">
                <a:srgbClr val="18C255"/>
              </a:gs>
              <a:gs pos="100000">
                <a:srgbClr val="18C255"/>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98" name="Shape 798"/>
          <p:cNvSpPr/>
          <p:nvPr/>
        </p:nvSpPr>
        <p:spPr>
          <a:xfrm>
            <a:off x="830183" y="337247"/>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99" name="Shape 799"/>
          <p:cNvSpPr/>
          <p:nvPr/>
        </p:nvSpPr>
        <p:spPr>
          <a:xfrm>
            <a:off x="1142711" y="285649"/>
            <a:ext cx="380950" cy="287475"/>
          </a:xfrm>
          <a:prstGeom prst="rect">
            <a:avLst/>
          </a:prstGeom>
          <a:solidFill>
            <a:srgbClr val="12924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800" name="Shape 800"/>
          <p:cNvSpPr/>
          <p:nvPr/>
        </p:nvSpPr>
        <p:spPr>
          <a:xfrm>
            <a:off x="1211087" y="337247"/>
            <a:ext cx="244199" cy="184279"/>
          </a:xfrm>
          <a:prstGeom prst="ellipse">
            <a:avLst/>
          </a:prstGeom>
          <a:gradFill>
            <a:gsLst>
              <a:gs pos="0">
                <a:srgbClr val="129240"/>
              </a:gs>
              <a:gs pos="44000">
                <a:srgbClr val="129240"/>
              </a:gs>
              <a:gs pos="92000">
                <a:srgbClr val="18C255"/>
              </a:gs>
              <a:gs pos="100000">
                <a:srgbClr val="18C255"/>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801" name="Shape 801"/>
          <p:cNvSpPr/>
          <p:nvPr/>
        </p:nvSpPr>
        <p:spPr>
          <a:xfrm>
            <a:off x="1211087" y="337247"/>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802" name="Shape 802"/>
          <p:cNvSpPr/>
          <p:nvPr/>
        </p:nvSpPr>
        <p:spPr>
          <a:xfrm>
            <a:off x="1523614" y="285649"/>
            <a:ext cx="380950" cy="287475"/>
          </a:xfrm>
          <a:prstGeom prst="rect">
            <a:avLst/>
          </a:prstGeom>
          <a:solidFill>
            <a:srgbClr val="F37B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803" name="Shape 803"/>
          <p:cNvSpPr/>
          <p:nvPr/>
        </p:nvSpPr>
        <p:spPr>
          <a:xfrm>
            <a:off x="1591990" y="337247"/>
            <a:ext cx="244199" cy="184279"/>
          </a:xfrm>
          <a:prstGeom prst="ellipse">
            <a:avLst/>
          </a:prstGeom>
          <a:gradFill>
            <a:gsLst>
              <a:gs pos="0">
                <a:srgbClr val="F37B00"/>
              </a:gs>
              <a:gs pos="44000">
                <a:srgbClr val="F37B00"/>
              </a:gs>
              <a:gs pos="92000">
                <a:srgbClr val="FBAB30"/>
              </a:gs>
              <a:gs pos="100000">
                <a:srgbClr val="FBAB3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804" name="Shape 804"/>
          <p:cNvSpPr/>
          <p:nvPr/>
        </p:nvSpPr>
        <p:spPr>
          <a:xfrm>
            <a:off x="1591990" y="337247"/>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805" name="Shape 805"/>
          <p:cNvSpPr/>
          <p:nvPr/>
        </p:nvSpPr>
        <p:spPr>
          <a:xfrm>
            <a:off x="1904518" y="285649"/>
            <a:ext cx="380950" cy="287475"/>
          </a:xfrm>
          <a:prstGeom prst="rect">
            <a:avLst/>
          </a:prstGeom>
          <a:solidFill>
            <a:srgbClr val="F37B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806" name="Shape 806"/>
          <p:cNvSpPr/>
          <p:nvPr/>
        </p:nvSpPr>
        <p:spPr>
          <a:xfrm>
            <a:off x="1972894" y="337247"/>
            <a:ext cx="244199" cy="184279"/>
          </a:xfrm>
          <a:prstGeom prst="ellipse">
            <a:avLst/>
          </a:prstGeom>
          <a:gradFill>
            <a:gsLst>
              <a:gs pos="0">
                <a:srgbClr val="F37B00"/>
              </a:gs>
              <a:gs pos="44000">
                <a:srgbClr val="F37B00"/>
              </a:gs>
              <a:gs pos="92000">
                <a:srgbClr val="FBAB30"/>
              </a:gs>
              <a:gs pos="100000">
                <a:srgbClr val="FBAB3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807" name="Shape 807"/>
          <p:cNvSpPr/>
          <p:nvPr/>
        </p:nvSpPr>
        <p:spPr>
          <a:xfrm>
            <a:off x="1972894" y="337247"/>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808" name="Shape 808"/>
          <p:cNvSpPr/>
          <p:nvPr/>
        </p:nvSpPr>
        <p:spPr>
          <a:xfrm>
            <a:off x="2285421" y="285649"/>
            <a:ext cx="380950" cy="287475"/>
          </a:xfrm>
          <a:prstGeom prst="rect">
            <a:avLst/>
          </a:prstGeom>
          <a:solidFill>
            <a:srgbClr val="12924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809" name="Shape 809"/>
          <p:cNvSpPr/>
          <p:nvPr/>
        </p:nvSpPr>
        <p:spPr>
          <a:xfrm>
            <a:off x="2353797" y="337247"/>
            <a:ext cx="244199" cy="184279"/>
          </a:xfrm>
          <a:prstGeom prst="ellipse">
            <a:avLst/>
          </a:prstGeom>
          <a:gradFill>
            <a:gsLst>
              <a:gs pos="0">
                <a:srgbClr val="129240"/>
              </a:gs>
              <a:gs pos="44000">
                <a:srgbClr val="129240"/>
              </a:gs>
              <a:gs pos="92000">
                <a:srgbClr val="18C255"/>
              </a:gs>
              <a:gs pos="100000">
                <a:srgbClr val="18C255"/>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810" name="Shape 810"/>
          <p:cNvSpPr/>
          <p:nvPr/>
        </p:nvSpPr>
        <p:spPr>
          <a:xfrm>
            <a:off x="2353797" y="337247"/>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811" name="Shape 811"/>
          <p:cNvSpPr/>
          <p:nvPr/>
        </p:nvSpPr>
        <p:spPr>
          <a:xfrm>
            <a:off x="2666325" y="285649"/>
            <a:ext cx="380950" cy="287475"/>
          </a:xfrm>
          <a:prstGeom prst="rect">
            <a:avLst/>
          </a:prstGeom>
          <a:solidFill>
            <a:srgbClr val="FFD5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812" name="Shape 812"/>
          <p:cNvSpPr/>
          <p:nvPr/>
        </p:nvSpPr>
        <p:spPr>
          <a:xfrm>
            <a:off x="2734701" y="337247"/>
            <a:ext cx="244199" cy="184279"/>
          </a:xfrm>
          <a:prstGeom prst="ellipse">
            <a:avLst/>
          </a:prstGeom>
          <a:gradFill>
            <a:gsLst>
              <a:gs pos="0">
                <a:srgbClr val="FFD500"/>
              </a:gs>
              <a:gs pos="44000">
                <a:srgbClr val="FFD500"/>
              </a:gs>
              <a:gs pos="92000">
                <a:srgbClr val="FFEC8F"/>
              </a:gs>
              <a:gs pos="100000">
                <a:srgbClr val="FFEC8F"/>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813" name="Shape 813"/>
          <p:cNvSpPr/>
          <p:nvPr/>
        </p:nvSpPr>
        <p:spPr>
          <a:xfrm>
            <a:off x="2734701" y="337247"/>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814" name="Shape 814"/>
          <p:cNvSpPr/>
          <p:nvPr/>
        </p:nvSpPr>
        <p:spPr>
          <a:xfrm>
            <a:off x="3047228" y="285649"/>
            <a:ext cx="380950" cy="287475"/>
          </a:xfrm>
          <a:prstGeom prst="rect">
            <a:avLst/>
          </a:prstGeom>
          <a:solidFill>
            <a:srgbClr val="F37B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815" name="Shape 815"/>
          <p:cNvSpPr/>
          <p:nvPr/>
        </p:nvSpPr>
        <p:spPr>
          <a:xfrm>
            <a:off x="3115604" y="337247"/>
            <a:ext cx="244199" cy="184279"/>
          </a:xfrm>
          <a:prstGeom prst="ellipse">
            <a:avLst/>
          </a:prstGeom>
          <a:gradFill>
            <a:gsLst>
              <a:gs pos="0">
                <a:srgbClr val="F37B00"/>
              </a:gs>
              <a:gs pos="44000">
                <a:srgbClr val="F37B00"/>
              </a:gs>
              <a:gs pos="92000">
                <a:srgbClr val="FBAB30"/>
              </a:gs>
              <a:gs pos="100000">
                <a:srgbClr val="FBAB3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816" name="Shape 816"/>
          <p:cNvSpPr/>
          <p:nvPr/>
        </p:nvSpPr>
        <p:spPr>
          <a:xfrm>
            <a:off x="3115604" y="337247"/>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817" name="Shape 817"/>
          <p:cNvSpPr/>
          <p:nvPr/>
        </p:nvSpPr>
        <p:spPr>
          <a:xfrm>
            <a:off x="3428132" y="285649"/>
            <a:ext cx="380950" cy="287475"/>
          </a:xfrm>
          <a:prstGeom prst="rect">
            <a:avLst/>
          </a:prstGeom>
          <a:solidFill>
            <a:srgbClr val="12924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818" name="Shape 818"/>
          <p:cNvSpPr/>
          <p:nvPr/>
        </p:nvSpPr>
        <p:spPr>
          <a:xfrm>
            <a:off x="3496508" y="337247"/>
            <a:ext cx="244199" cy="184279"/>
          </a:xfrm>
          <a:prstGeom prst="ellipse">
            <a:avLst/>
          </a:prstGeom>
          <a:gradFill>
            <a:gsLst>
              <a:gs pos="0">
                <a:srgbClr val="129240"/>
              </a:gs>
              <a:gs pos="44000">
                <a:srgbClr val="129240"/>
              </a:gs>
              <a:gs pos="92000">
                <a:srgbClr val="18C255"/>
              </a:gs>
              <a:gs pos="100000">
                <a:srgbClr val="18C255"/>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819" name="Shape 819"/>
          <p:cNvSpPr/>
          <p:nvPr/>
        </p:nvSpPr>
        <p:spPr>
          <a:xfrm>
            <a:off x="3496508" y="337247"/>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820" name="Shape 820"/>
          <p:cNvSpPr/>
          <p:nvPr/>
        </p:nvSpPr>
        <p:spPr>
          <a:xfrm>
            <a:off x="3809035" y="285649"/>
            <a:ext cx="380950" cy="287475"/>
          </a:xfrm>
          <a:prstGeom prst="rect">
            <a:avLst/>
          </a:prstGeom>
          <a:solidFill>
            <a:srgbClr val="12924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821" name="Shape 821"/>
          <p:cNvSpPr/>
          <p:nvPr/>
        </p:nvSpPr>
        <p:spPr>
          <a:xfrm>
            <a:off x="3877411" y="337247"/>
            <a:ext cx="244199" cy="184279"/>
          </a:xfrm>
          <a:prstGeom prst="ellipse">
            <a:avLst/>
          </a:prstGeom>
          <a:gradFill>
            <a:gsLst>
              <a:gs pos="0">
                <a:srgbClr val="129240"/>
              </a:gs>
              <a:gs pos="44000">
                <a:srgbClr val="129240"/>
              </a:gs>
              <a:gs pos="92000">
                <a:srgbClr val="18C255"/>
              </a:gs>
              <a:gs pos="100000">
                <a:srgbClr val="18C255"/>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822" name="Shape 822"/>
          <p:cNvSpPr/>
          <p:nvPr/>
        </p:nvSpPr>
        <p:spPr>
          <a:xfrm>
            <a:off x="3877411" y="337247"/>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823" name="Shape 823"/>
          <p:cNvSpPr/>
          <p:nvPr/>
        </p:nvSpPr>
        <p:spPr>
          <a:xfrm>
            <a:off x="4189939" y="285649"/>
            <a:ext cx="380950" cy="287475"/>
          </a:xfrm>
          <a:prstGeom prst="rect">
            <a:avLst/>
          </a:prstGeom>
          <a:solidFill>
            <a:srgbClr val="FFD5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824" name="Shape 824"/>
          <p:cNvSpPr/>
          <p:nvPr/>
        </p:nvSpPr>
        <p:spPr>
          <a:xfrm>
            <a:off x="4258315" y="337247"/>
            <a:ext cx="244199" cy="184279"/>
          </a:xfrm>
          <a:prstGeom prst="ellipse">
            <a:avLst/>
          </a:prstGeom>
          <a:gradFill>
            <a:gsLst>
              <a:gs pos="0">
                <a:srgbClr val="FFD500"/>
              </a:gs>
              <a:gs pos="44000">
                <a:srgbClr val="FFD500"/>
              </a:gs>
              <a:gs pos="92000">
                <a:srgbClr val="FFEC8F"/>
              </a:gs>
              <a:gs pos="100000">
                <a:srgbClr val="FFEC8F"/>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825" name="Shape 825"/>
          <p:cNvSpPr/>
          <p:nvPr/>
        </p:nvSpPr>
        <p:spPr>
          <a:xfrm>
            <a:off x="4258315" y="337247"/>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826" name="Shape 826"/>
          <p:cNvSpPr/>
          <p:nvPr/>
        </p:nvSpPr>
        <p:spPr>
          <a:xfrm>
            <a:off x="4570842" y="285649"/>
            <a:ext cx="380950" cy="287475"/>
          </a:xfrm>
          <a:prstGeom prst="rect">
            <a:avLst/>
          </a:prstGeom>
          <a:solidFill>
            <a:srgbClr val="FFD5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827" name="Shape 827"/>
          <p:cNvSpPr/>
          <p:nvPr/>
        </p:nvSpPr>
        <p:spPr>
          <a:xfrm>
            <a:off x="4639218" y="337247"/>
            <a:ext cx="244199" cy="184279"/>
          </a:xfrm>
          <a:prstGeom prst="ellipse">
            <a:avLst/>
          </a:prstGeom>
          <a:gradFill>
            <a:gsLst>
              <a:gs pos="0">
                <a:srgbClr val="FFD500"/>
              </a:gs>
              <a:gs pos="44000">
                <a:srgbClr val="FFD500"/>
              </a:gs>
              <a:gs pos="92000">
                <a:srgbClr val="FFEC8F"/>
              </a:gs>
              <a:gs pos="100000">
                <a:srgbClr val="FFEC8F"/>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828" name="Shape 828"/>
          <p:cNvSpPr/>
          <p:nvPr/>
        </p:nvSpPr>
        <p:spPr>
          <a:xfrm>
            <a:off x="4639218" y="337247"/>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829" name="Shape 829"/>
          <p:cNvSpPr/>
          <p:nvPr/>
        </p:nvSpPr>
        <p:spPr>
          <a:xfrm>
            <a:off x="4951746" y="285649"/>
            <a:ext cx="380950" cy="287475"/>
          </a:xfrm>
          <a:prstGeom prst="rect">
            <a:avLst/>
          </a:prstGeom>
          <a:solidFill>
            <a:srgbClr val="F37B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830" name="Shape 830"/>
          <p:cNvSpPr/>
          <p:nvPr/>
        </p:nvSpPr>
        <p:spPr>
          <a:xfrm>
            <a:off x="5020122" y="337247"/>
            <a:ext cx="244199" cy="184279"/>
          </a:xfrm>
          <a:prstGeom prst="ellipse">
            <a:avLst/>
          </a:prstGeom>
          <a:gradFill>
            <a:gsLst>
              <a:gs pos="0">
                <a:srgbClr val="F37B00"/>
              </a:gs>
              <a:gs pos="44000">
                <a:srgbClr val="F37B00"/>
              </a:gs>
              <a:gs pos="92000">
                <a:srgbClr val="FBAB30"/>
              </a:gs>
              <a:gs pos="100000">
                <a:srgbClr val="FBAB3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831" name="Shape 831"/>
          <p:cNvSpPr/>
          <p:nvPr/>
        </p:nvSpPr>
        <p:spPr>
          <a:xfrm>
            <a:off x="5020122" y="337247"/>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832" name="Shape 832"/>
          <p:cNvSpPr/>
          <p:nvPr/>
        </p:nvSpPr>
        <p:spPr>
          <a:xfrm>
            <a:off x="5332649" y="285649"/>
            <a:ext cx="380950" cy="287475"/>
          </a:xfrm>
          <a:prstGeom prst="rect">
            <a:avLst/>
          </a:prstGeom>
          <a:solidFill>
            <a:srgbClr val="ED331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833" name="Shape 833"/>
          <p:cNvSpPr/>
          <p:nvPr/>
        </p:nvSpPr>
        <p:spPr>
          <a:xfrm>
            <a:off x="5401025" y="337247"/>
            <a:ext cx="244199" cy="184279"/>
          </a:xfrm>
          <a:prstGeom prst="ellipse">
            <a:avLst/>
          </a:prstGeom>
          <a:gradFill>
            <a:gsLst>
              <a:gs pos="0">
                <a:srgbClr val="ED331A"/>
              </a:gs>
              <a:gs pos="44000">
                <a:srgbClr val="ED331A"/>
              </a:gs>
              <a:gs pos="92000">
                <a:srgbClr val="F48070"/>
              </a:gs>
              <a:gs pos="100000">
                <a:srgbClr val="F4807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834" name="Shape 834"/>
          <p:cNvSpPr/>
          <p:nvPr/>
        </p:nvSpPr>
        <p:spPr>
          <a:xfrm>
            <a:off x="5401025" y="337247"/>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835" name="Shape 835"/>
          <p:cNvSpPr/>
          <p:nvPr/>
        </p:nvSpPr>
        <p:spPr>
          <a:xfrm>
            <a:off x="5713553" y="285649"/>
            <a:ext cx="380950" cy="287475"/>
          </a:xfrm>
          <a:prstGeom prst="rect">
            <a:avLst/>
          </a:prstGeom>
          <a:solidFill>
            <a:srgbClr val="ED331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836" name="Shape 836"/>
          <p:cNvSpPr/>
          <p:nvPr/>
        </p:nvSpPr>
        <p:spPr>
          <a:xfrm>
            <a:off x="5781929" y="337247"/>
            <a:ext cx="244199" cy="184279"/>
          </a:xfrm>
          <a:prstGeom prst="ellipse">
            <a:avLst/>
          </a:prstGeom>
          <a:gradFill>
            <a:gsLst>
              <a:gs pos="0">
                <a:srgbClr val="ED331A"/>
              </a:gs>
              <a:gs pos="44000">
                <a:srgbClr val="ED331A"/>
              </a:gs>
              <a:gs pos="92000">
                <a:srgbClr val="F48070"/>
              </a:gs>
              <a:gs pos="100000">
                <a:srgbClr val="F4807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837" name="Shape 837"/>
          <p:cNvSpPr/>
          <p:nvPr/>
        </p:nvSpPr>
        <p:spPr>
          <a:xfrm>
            <a:off x="5781929" y="337247"/>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838" name="Shape 838"/>
          <p:cNvSpPr/>
          <p:nvPr/>
        </p:nvSpPr>
        <p:spPr>
          <a:xfrm>
            <a:off x="6094456" y="285649"/>
            <a:ext cx="380950" cy="287475"/>
          </a:xfrm>
          <a:prstGeom prst="rect">
            <a:avLst/>
          </a:prstGeom>
          <a:solidFill>
            <a:srgbClr val="ED331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839" name="Shape 839"/>
          <p:cNvSpPr/>
          <p:nvPr/>
        </p:nvSpPr>
        <p:spPr>
          <a:xfrm>
            <a:off x="6162832" y="337247"/>
            <a:ext cx="244199" cy="184279"/>
          </a:xfrm>
          <a:prstGeom prst="ellipse">
            <a:avLst/>
          </a:prstGeom>
          <a:gradFill>
            <a:gsLst>
              <a:gs pos="0">
                <a:srgbClr val="ED331A"/>
              </a:gs>
              <a:gs pos="44000">
                <a:srgbClr val="ED331A"/>
              </a:gs>
              <a:gs pos="92000">
                <a:srgbClr val="F48070"/>
              </a:gs>
              <a:gs pos="100000">
                <a:srgbClr val="F4807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840" name="Shape 840"/>
          <p:cNvSpPr/>
          <p:nvPr/>
        </p:nvSpPr>
        <p:spPr>
          <a:xfrm>
            <a:off x="6162832" y="337247"/>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841" name="Shape 841"/>
          <p:cNvSpPr/>
          <p:nvPr/>
        </p:nvSpPr>
        <p:spPr>
          <a:xfrm>
            <a:off x="6475360" y="285649"/>
            <a:ext cx="380950" cy="287475"/>
          </a:xfrm>
          <a:prstGeom prst="rect">
            <a:avLst/>
          </a:prstGeom>
          <a:solidFill>
            <a:srgbClr val="12924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842" name="Shape 842"/>
          <p:cNvSpPr/>
          <p:nvPr/>
        </p:nvSpPr>
        <p:spPr>
          <a:xfrm>
            <a:off x="6543736" y="337247"/>
            <a:ext cx="244199" cy="184279"/>
          </a:xfrm>
          <a:prstGeom prst="ellipse">
            <a:avLst/>
          </a:prstGeom>
          <a:gradFill>
            <a:gsLst>
              <a:gs pos="0">
                <a:srgbClr val="129240"/>
              </a:gs>
              <a:gs pos="44000">
                <a:srgbClr val="129240"/>
              </a:gs>
              <a:gs pos="92000">
                <a:srgbClr val="18C255"/>
              </a:gs>
              <a:gs pos="100000">
                <a:srgbClr val="18C255"/>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843" name="Shape 843"/>
          <p:cNvSpPr/>
          <p:nvPr/>
        </p:nvSpPr>
        <p:spPr>
          <a:xfrm>
            <a:off x="6543736" y="337247"/>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844" name="Shape 844"/>
          <p:cNvSpPr/>
          <p:nvPr/>
        </p:nvSpPr>
        <p:spPr>
          <a:xfrm>
            <a:off x="6856263" y="285649"/>
            <a:ext cx="380950" cy="287475"/>
          </a:xfrm>
          <a:prstGeom prst="rect">
            <a:avLst/>
          </a:prstGeom>
          <a:solidFill>
            <a:srgbClr val="12924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845" name="Shape 845"/>
          <p:cNvSpPr/>
          <p:nvPr/>
        </p:nvSpPr>
        <p:spPr>
          <a:xfrm>
            <a:off x="6924639" y="337247"/>
            <a:ext cx="244199" cy="184279"/>
          </a:xfrm>
          <a:prstGeom prst="ellipse">
            <a:avLst/>
          </a:prstGeom>
          <a:gradFill>
            <a:gsLst>
              <a:gs pos="0">
                <a:srgbClr val="129240"/>
              </a:gs>
              <a:gs pos="44000">
                <a:srgbClr val="129240"/>
              </a:gs>
              <a:gs pos="92000">
                <a:srgbClr val="18C255"/>
              </a:gs>
              <a:gs pos="100000">
                <a:srgbClr val="18C255"/>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846" name="Shape 846"/>
          <p:cNvSpPr/>
          <p:nvPr/>
        </p:nvSpPr>
        <p:spPr>
          <a:xfrm>
            <a:off x="6924639" y="337247"/>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847" name="Shape 847"/>
          <p:cNvSpPr/>
          <p:nvPr/>
        </p:nvSpPr>
        <p:spPr>
          <a:xfrm>
            <a:off x="7237167" y="285649"/>
            <a:ext cx="380950" cy="287475"/>
          </a:xfrm>
          <a:prstGeom prst="rect">
            <a:avLst/>
          </a:prstGeom>
          <a:solidFill>
            <a:srgbClr val="ED331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848" name="Shape 848"/>
          <p:cNvSpPr/>
          <p:nvPr/>
        </p:nvSpPr>
        <p:spPr>
          <a:xfrm>
            <a:off x="7305543" y="337247"/>
            <a:ext cx="244199" cy="184279"/>
          </a:xfrm>
          <a:prstGeom prst="ellipse">
            <a:avLst/>
          </a:prstGeom>
          <a:gradFill>
            <a:gsLst>
              <a:gs pos="0">
                <a:srgbClr val="ED331A"/>
              </a:gs>
              <a:gs pos="44000">
                <a:srgbClr val="ED331A"/>
              </a:gs>
              <a:gs pos="92000">
                <a:srgbClr val="F48070"/>
              </a:gs>
              <a:gs pos="100000">
                <a:srgbClr val="F4807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849" name="Shape 849"/>
          <p:cNvSpPr/>
          <p:nvPr/>
        </p:nvSpPr>
        <p:spPr>
          <a:xfrm>
            <a:off x="7305543" y="337247"/>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850" name="Shape 850"/>
          <p:cNvSpPr/>
          <p:nvPr/>
        </p:nvSpPr>
        <p:spPr>
          <a:xfrm>
            <a:off x="7618070" y="285649"/>
            <a:ext cx="380950" cy="287475"/>
          </a:xfrm>
          <a:prstGeom prst="rect">
            <a:avLst/>
          </a:prstGeom>
          <a:solidFill>
            <a:srgbClr val="ED331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851" name="Shape 851"/>
          <p:cNvSpPr/>
          <p:nvPr/>
        </p:nvSpPr>
        <p:spPr>
          <a:xfrm>
            <a:off x="7686446" y="337247"/>
            <a:ext cx="244199" cy="184279"/>
          </a:xfrm>
          <a:prstGeom prst="ellipse">
            <a:avLst/>
          </a:prstGeom>
          <a:gradFill>
            <a:gsLst>
              <a:gs pos="0">
                <a:srgbClr val="ED331A"/>
              </a:gs>
              <a:gs pos="44000">
                <a:srgbClr val="ED331A"/>
              </a:gs>
              <a:gs pos="92000">
                <a:srgbClr val="F48070"/>
              </a:gs>
              <a:gs pos="100000">
                <a:srgbClr val="F4807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852" name="Shape 852"/>
          <p:cNvSpPr/>
          <p:nvPr/>
        </p:nvSpPr>
        <p:spPr>
          <a:xfrm>
            <a:off x="7686446" y="337247"/>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853" name="Shape 853"/>
          <p:cNvSpPr/>
          <p:nvPr/>
        </p:nvSpPr>
        <p:spPr>
          <a:xfrm>
            <a:off x="7998974" y="285649"/>
            <a:ext cx="380950" cy="287475"/>
          </a:xfrm>
          <a:prstGeom prst="rect">
            <a:avLst/>
          </a:prstGeom>
          <a:solidFill>
            <a:srgbClr val="F37B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854" name="Shape 854"/>
          <p:cNvSpPr/>
          <p:nvPr/>
        </p:nvSpPr>
        <p:spPr>
          <a:xfrm>
            <a:off x="8067350" y="337247"/>
            <a:ext cx="244199" cy="184279"/>
          </a:xfrm>
          <a:prstGeom prst="ellipse">
            <a:avLst/>
          </a:prstGeom>
          <a:gradFill>
            <a:gsLst>
              <a:gs pos="0">
                <a:srgbClr val="F37B00"/>
              </a:gs>
              <a:gs pos="44000">
                <a:srgbClr val="F37B00"/>
              </a:gs>
              <a:gs pos="92000">
                <a:srgbClr val="FBAB30"/>
              </a:gs>
              <a:gs pos="100000">
                <a:srgbClr val="FBAB3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855" name="Shape 855"/>
          <p:cNvSpPr/>
          <p:nvPr/>
        </p:nvSpPr>
        <p:spPr>
          <a:xfrm>
            <a:off x="8067350" y="337247"/>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856" name="Shape 856"/>
          <p:cNvSpPr/>
          <p:nvPr/>
        </p:nvSpPr>
        <p:spPr>
          <a:xfrm>
            <a:off x="8379877" y="285649"/>
            <a:ext cx="380950" cy="287475"/>
          </a:xfrm>
          <a:prstGeom prst="rect">
            <a:avLst/>
          </a:prstGeom>
          <a:solidFill>
            <a:srgbClr val="FFD5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857" name="Shape 857"/>
          <p:cNvSpPr/>
          <p:nvPr/>
        </p:nvSpPr>
        <p:spPr>
          <a:xfrm>
            <a:off x="8448253" y="337247"/>
            <a:ext cx="244199" cy="184279"/>
          </a:xfrm>
          <a:prstGeom prst="ellipse">
            <a:avLst/>
          </a:prstGeom>
          <a:gradFill>
            <a:gsLst>
              <a:gs pos="0">
                <a:srgbClr val="FFD500"/>
              </a:gs>
              <a:gs pos="44000">
                <a:srgbClr val="FFD500"/>
              </a:gs>
              <a:gs pos="92000">
                <a:srgbClr val="FFEC8F"/>
              </a:gs>
              <a:gs pos="100000">
                <a:srgbClr val="FFEC8F"/>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858" name="Shape 858"/>
          <p:cNvSpPr/>
          <p:nvPr/>
        </p:nvSpPr>
        <p:spPr>
          <a:xfrm>
            <a:off x="8448253" y="337247"/>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859" name="Shape 859"/>
          <p:cNvSpPr/>
          <p:nvPr/>
        </p:nvSpPr>
        <p:spPr>
          <a:xfrm>
            <a:off x="8760781" y="285649"/>
            <a:ext cx="380950" cy="287475"/>
          </a:xfrm>
          <a:prstGeom prst="rect">
            <a:avLst/>
          </a:prstGeom>
          <a:solidFill>
            <a:srgbClr val="FFD5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860" name="Shape 860"/>
          <p:cNvSpPr/>
          <p:nvPr/>
        </p:nvSpPr>
        <p:spPr>
          <a:xfrm>
            <a:off x="8829157" y="337247"/>
            <a:ext cx="244199" cy="184279"/>
          </a:xfrm>
          <a:prstGeom prst="ellipse">
            <a:avLst/>
          </a:prstGeom>
          <a:gradFill>
            <a:gsLst>
              <a:gs pos="0">
                <a:srgbClr val="FFD500"/>
              </a:gs>
              <a:gs pos="44000">
                <a:srgbClr val="FFD500"/>
              </a:gs>
              <a:gs pos="92000">
                <a:srgbClr val="FFEC8F"/>
              </a:gs>
              <a:gs pos="100000">
                <a:srgbClr val="FFEC8F"/>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861" name="Shape 861"/>
          <p:cNvSpPr/>
          <p:nvPr/>
        </p:nvSpPr>
        <p:spPr>
          <a:xfrm>
            <a:off x="8829157" y="337247"/>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862" name="Shape 862"/>
          <p:cNvSpPr/>
          <p:nvPr/>
        </p:nvSpPr>
        <p:spPr>
          <a:xfrm>
            <a:off x="0" y="0"/>
            <a:ext cx="380950" cy="287475"/>
          </a:xfrm>
          <a:prstGeom prst="rect">
            <a:avLst/>
          </a:prstGeom>
          <a:solidFill>
            <a:srgbClr val="ED331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863" name="Shape 863"/>
          <p:cNvSpPr/>
          <p:nvPr/>
        </p:nvSpPr>
        <p:spPr>
          <a:xfrm>
            <a:off x="68376" y="51598"/>
            <a:ext cx="244199" cy="184279"/>
          </a:xfrm>
          <a:prstGeom prst="ellipse">
            <a:avLst/>
          </a:prstGeom>
          <a:gradFill>
            <a:gsLst>
              <a:gs pos="0">
                <a:srgbClr val="ED331A"/>
              </a:gs>
              <a:gs pos="44000">
                <a:srgbClr val="ED331A"/>
              </a:gs>
              <a:gs pos="92000">
                <a:srgbClr val="F48070"/>
              </a:gs>
              <a:gs pos="100000">
                <a:srgbClr val="F4807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864" name="Shape 864"/>
          <p:cNvSpPr/>
          <p:nvPr/>
        </p:nvSpPr>
        <p:spPr>
          <a:xfrm>
            <a:off x="68376" y="51598"/>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865" name="Shape 865"/>
          <p:cNvSpPr/>
          <p:nvPr/>
        </p:nvSpPr>
        <p:spPr>
          <a:xfrm>
            <a:off x="380904" y="0"/>
            <a:ext cx="380950" cy="287475"/>
          </a:xfrm>
          <a:prstGeom prst="rect">
            <a:avLst/>
          </a:prstGeom>
          <a:solidFill>
            <a:srgbClr val="ED331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866" name="Shape 866"/>
          <p:cNvSpPr/>
          <p:nvPr/>
        </p:nvSpPr>
        <p:spPr>
          <a:xfrm>
            <a:off x="449280" y="51598"/>
            <a:ext cx="244199" cy="184279"/>
          </a:xfrm>
          <a:prstGeom prst="ellipse">
            <a:avLst/>
          </a:prstGeom>
          <a:gradFill>
            <a:gsLst>
              <a:gs pos="0">
                <a:srgbClr val="ED331A"/>
              </a:gs>
              <a:gs pos="44000">
                <a:srgbClr val="ED331A"/>
              </a:gs>
              <a:gs pos="92000">
                <a:srgbClr val="F48070"/>
              </a:gs>
              <a:gs pos="100000">
                <a:srgbClr val="F4807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867" name="Shape 867"/>
          <p:cNvSpPr/>
          <p:nvPr/>
        </p:nvSpPr>
        <p:spPr>
          <a:xfrm>
            <a:off x="449280" y="51598"/>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868" name="Shape 868"/>
          <p:cNvSpPr/>
          <p:nvPr/>
        </p:nvSpPr>
        <p:spPr>
          <a:xfrm>
            <a:off x="761807" y="0"/>
            <a:ext cx="380950" cy="287475"/>
          </a:xfrm>
          <a:prstGeom prst="rect">
            <a:avLst/>
          </a:prstGeom>
          <a:solidFill>
            <a:srgbClr val="12924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869" name="Shape 869"/>
          <p:cNvSpPr/>
          <p:nvPr/>
        </p:nvSpPr>
        <p:spPr>
          <a:xfrm>
            <a:off x="830183" y="51598"/>
            <a:ext cx="244199" cy="184279"/>
          </a:xfrm>
          <a:prstGeom prst="ellipse">
            <a:avLst/>
          </a:prstGeom>
          <a:gradFill>
            <a:gsLst>
              <a:gs pos="0">
                <a:srgbClr val="129240"/>
              </a:gs>
              <a:gs pos="44000">
                <a:srgbClr val="129240"/>
              </a:gs>
              <a:gs pos="92000">
                <a:srgbClr val="18C255"/>
              </a:gs>
              <a:gs pos="100000">
                <a:srgbClr val="18C255"/>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870" name="Shape 870"/>
          <p:cNvSpPr/>
          <p:nvPr/>
        </p:nvSpPr>
        <p:spPr>
          <a:xfrm>
            <a:off x="830183" y="51598"/>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871" name="Shape 871"/>
          <p:cNvSpPr/>
          <p:nvPr/>
        </p:nvSpPr>
        <p:spPr>
          <a:xfrm>
            <a:off x="1142711" y="0"/>
            <a:ext cx="380950" cy="287475"/>
          </a:xfrm>
          <a:prstGeom prst="rect">
            <a:avLst/>
          </a:prstGeom>
          <a:solidFill>
            <a:srgbClr val="12924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872" name="Shape 872"/>
          <p:cNvSpPr/>
          <p:nvPr/>
        </p:nvSpPr>
        <p:spPr>
          <a:xfrm>
            <a:off x="1211087" y="51598"/>
            <a:ext cx="244199" cy="184279"/>
          </a:xfrm>
          <a:prstGeom prst="ellipse">
            <a:avLst/>
          </a:prstGeom>
          <a:gradFill>
            <a:gsLst>
              <a:gs pos="0">
                <a:srgbClr val="129240"/>
              </a:gs>
              <a:gs pos="44000">
                <a:srgbClr val="129240"/>
              </a:gs>
              <a:gs pos="92000">
                <a:srgbClr val="18C255"/>
              </a:gs>
              <a:gs pos="100000">
                <a:srgbClr val="18C255"/>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873" name="Shape 873"/>
          <p:cNvSpPr/>
          <p:nvPr/>
        </p:nvSpPr>
        <p:spPr>
          <a:xfrm>
            <a:off x="1211087" y="51598"/>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874" name="Shape 874"/>
          <p:cNvSpPr/>
          <p:nvPr/>
        </p:nvSpPr>
        <p:spPr>
          <a:xfrm>
            <a:off x="1523614" y="0"/>
            <a:ext cx="380950" cy="287475"/>
          </a:xfrm>
          <a:prstGeom prst="rect">
            <a:avLst/>
          </a:prstGeom>
          <a:solidFill>
            <a:srgbClr val="F37B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875" name="Shape 875"/>
          <p:cNvSpPr/>
          <p:nvPr/>
        </p:nvSpPr>
        <p:spPr>
          <a:xfrm>
            <a:off x="1591990" y="51598"/>
            <a:ext cx="244199" cy="184279"/>
          </a:xfrm>
          <a:prstGeom prst="ellipse">
            <a:avLst/>
          </a:prstGeom>
          <a:gradFill>
            <a:gsLst>
              <a:gs pos="0">
                <a:srgbClr val="F37B00"/>
              </a:gs>
              <a:gs pos="44000">
                <a:srgbClr val="F37B00"/>
              </a:gs>
              <a:gs pos="92000">
                <a:srgbClr val="FBAB30"/>
              </a:gs>
              <a:gs pos="100000">
                <a:srgbClr val="FBAB3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876" name="Shape 876"/>
          <p:cNvSpPr/>
          <p:nvPr/>
        </p:nvSpPr>
        <p:spPr>
          <a:xfrm>
            <a:off x="1591990" y="51598"/>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877" name="Shape 877"/>
          <p:cNvSpPr/>
          <p:nvPr/>
        </p:nvSpPr>
        <p:spPr>
          <a:xfrm>
            <a:off x="1904518" y="0"/>
            <a:ext cx="380950" cy="287475"/>
          </a:xfrm>
          <a:prstGeom prst="rect">
            <a:avLst/>
          </a:prstGeom>
          <a:solidFill>
            <a:srgbClr val="F37B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878" name="Shape 878"/>
          <p:cNvSpPr/>
          <p:nvPr/>
        </p:nvSpPr>
        <p:spPr>
          <a:xfrm>
            <a:off x="1972894" y="51598"/>
            <a:ext cx="244199" cy="184279"/>
          </a:xfrm>
          <a:prstGeom prst="ellipse">
            <a:avLst/>
          </a:prstGeom>
          <a:gradFill>
            <a:gsLst>
              <a:gs pos="0">
                <a:srgbClr val="F37B00"/>
              </a:gs>
              <a:gs pos="44000">
                <a:srgbClr val="F37B00"/>
              </a:gs>
              <a:gs pos="92000">
                <a:srgbClr val="FBAB30"/>
              </a:gs>
              <a:gs pos="100000">
                <a:srgbClr val="FBAB3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879" name="Shape 879"/>
          <p:cNvSpPr/>
          <p:nvPr/>
        </p:nvSpPr>
        <p:spPr>
          <a:xfrm>
            <a:off x="1972894" y="51598"/>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880" name="Shape 880"/>
          <p:cNvSpPr/>
          <p:nvPr/>
        </p:nvSpPr>
        <p:spPr>
          <a:xfrm>
            <a:off x="2285421" y="0"/>
            <a:ext cx="380950" cy="287475"/>
          </a:xfrm>
          <a:prstGeom prst="rect">
            <a:avLst/>
          </a:prstGeom>
          <a:solidFill>
            <a:srgbClr val="12924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881" name="Shape 881"/>
          <p:cNvSpPr/>
          <p:nvPr/>
        </p:nvSpPr>
        <p:spPr>
          <a:xfrm>
            <a:off x="2353797" y="51598"/>
            <a:ext cx="244199" cy="184279"/>
          </a:xfrm>
          <a:prstGeom prst="ellipse">
            <a:avLst/>
          </a:prstGeom>
          <a:gradFill>
            <a:gsLst>
              <a:gs pos="0">
                <a:srgbClr val="129240"/>
              </a:gs>
              <a:gs pos="44000">
                <a:srgbClr val="129240"/>
              </a:gs>
              <a:gs pos="92000">
                <a:srgbClr val="18C255"/>
              </a:gs>
              <a:gs pos="100000">
                <a:srgbClr val="18C255"/>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882" name="Shape 882"/>
          <p:cNvSpPr/>
          <p:nvPr/>
        </p:nvSpPr>
        <p:spPr>
          <a:xfrm>
            <a:off x="2353797" y="51598"/>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883" name="Shape 883"/>
          <p:cNvSpPr/>
          <p:nvPr/>
        </p:nvSpPr>
        <p:spPr>
          <a:xfrm>
            <a:off x="2666325" y="0"/>
            <a:ext cx="380950" cy="287475"/>
          </a:xfrm>
          <a:prstGeom prst="rect">
            <a:avLst/>
          </a:prstGeom>
          <a:solidFill>
            <a:srgbClr val="FFD5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884" name="Shape 884"/>
          <p:cNvSpPr/>
          <p:nvPr/>
        </p:nvSpPr>
        <p:spPr>
          <a:xfrm>
            <a:off x="2734701" y="51598"/>
            <a:ext cx="244199" cy="184279"/>
          </a:xfrm>
          <a:prstGeom prst="ellipse">
            <a:avLst/>
          </a:prstGeom>
          <a:gradFill>
            <a:gsLst>
              <a:gs pos="0">
                <a:srgbClr val="FFD500"/>
              </a:gs>
              <a:gs pos="44000">
                <a:srgbClr val="FFD500"/>
              </a:gs>
              <a:gs pos="92000">
                <a:srgbClr val="FFEC8F"/>
              </a:gs>
              <a:gs pos="100000">
                <a:srgbClr val="FFEC8F"/>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885" name="Shape 885"/>
          <p:cNvSpPr/>
          <p:nvPr/>
        </p:nvSpPr>
        <p:spPr>
          <a:xfrm>
            <a:off x="2734701" y="51598"/>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886" name="Shape 886"/>
          <p:cNvSpPr/>
          <p:nvPr/>
        </p:nvSpPr>
        <p:spPr>
          <a:xfrm>
            <a:off x="3047228" y="0"/>
            <a:ext cx="380950" cy="287475"/>
          </a:xfrm>
          <a:prstGeom prst="rect">
            <a:avLst/>
          </a:prstGeom>
          <a:solidFill>
            <a:srgbClr val="F37B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887" name="Shape 887"/>
          <p:cNvSpPr/>
          <p:nvPr/>
        </p:nvSpPr>
        <p:spPr>
          <a:xfrm>
            <a:off x="3115604" y="51598"/>
            <a:ext cx="244199" cy="184279"/>
          </a:xfrm>
          <a:prstGeom prst="ellipse">
            <a:avLst/>
          </a:prstGeom>
          <a:gradFill>
            <a:gsLst>
              <a:gs pos="0">
                <a:srgbClr val="F37B00"/>
              </a:gs>
              <a:gs pos="44000">
                <a:srgbClr val="F37B00"/>
              </a:gs>
              <a:gs pos="92000">
                <a:srgbClr val="FBAB30"/>
              </a:gs>
              <a:gs pos="100000">
                <a:srgbClr val="FBAB3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888" name="Shape 888"/>
          <p:cNvSpPr/>
          <p:nvPr/>
        </p:nvSpPr>
        <p:spPr>
          <a:xfrm>
            <a:off x="3115604" y="51598"/>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889" name="Shape 889"/>
          <p:cNvSpPr/>
          <p:nvPr/>
        </p:nvSpPr>
        <p:spPr>
          <a:xfrm>
            <a:off x="3428132" y="0"/>
            <a:ext cx="380950" cy="287475"/>
          </a:xfrm>
          <a:prstGeom prst="rect">
            <a:avLst/>
          </a:prstGeom>
          <a:solidFill>
            <a:srgbClr val="12924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890" name="Shape 890"/>
          <p:cNvSpPr/>
          <p:nvPr/>
        </p:nvSpPr>
        <p:spPr>
          <a:xfrm>
            <a:off x="3496508" y="51598"/>
            <a:ext cx="244199" cy="184279"/>
          </a:xfrm>
          <a:prstGeom prst="ellipse">
            <a:avLst/>
          </a:prstGeom>
          <a:gradFill>
            <a:gsLst>
              <a:gs pos="0">
                <a:srgbClr val="129240"/>
              </a:gs>
              <a:gs pos="44000">
                <a:srgbClr val="129240"/>
              </a:gs>
              <a:gs pos="92000">
                <a:srgbClr val="18C255"/>
              </a:gs>
              <a:gs pos="100000">
                <a:srgbClr val="18C255"/>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891" name="Shape 891"/>
          <p:cNvSpPr/>
          <p:nvPr/>
        </p:nvSpPr>
        <p:spPr>
          <a:xfrm>
            <a:off x="3496508" y="51598"/>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892" name="Shape 892"/>
          <p:cNvSpPr/>
          <p:nvPr/>
        </p:nvSpPr>
        <p:spPr>
          <a:xfrm>
            <a:off x="3809035" y="0"/>
            <a:ext cx="380950" cy="287475"/>
          </a:xfrm>
          <a:prstGeom prst="rect">
            <a:avLst/>
          </a:prstGeom>
          <a:solidFill>
            <a:srgbClr val="12924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893" name="Shape 893"/>
          <p:cNvSpPr/>
          <p:nvPr/>
        </p:nvSpPr>
        <p:spPr>
          <a:xfrm>
            <a:off x="3877411" y="51598"/>
            <a:ext cx="244199" cy="184279"/>
          </a:xfrm>
          <a:prstGeom prst="ellipse">
            <a:avLst/>
          </a:prstGeom>
          <a:gradFill>
            <a:gsLst>
              <a:gs pos="0">
                <a:srgbClr val="129240"/>
              </a:gs>
              <a:gs pos="44000">
                <a:srgbClr val="129240"/>
              </a:gs>
              <a:gs pos="92000">
                <a:srgbClr val="18C255"/>
              </a:gs>
              <a:gs pos="100000">
                <a:srgbClr val="18C255"/>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894" name="Shape 894"/>
          <p:cNvSpPr/>
          <p:nvPr/>
        </p:nvSpPr>
        <p:spPr>
          <a:xfrm>
            <a:off x="3877411" y="51598"/>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895" name="Shape 895"/>
          <p:cNvSpPr/>
          <p:nvPr/>
        </p:nvSpPr>
        <p:spPr>
          <a:xfrm>
            <a:off x="4189939" y="0"/>
            <a:ext cx="380950" cy="287475"/>
          </a:xfrm>
          <a:prstGeom prst="rect">
            <a:avLst/>
          </a:prstGeom>
          <a:solidFill>
            <a:srgbClr val="FFD5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896" name="Shape 896"/>
          <p:cNvSpPr/>
          <p:nvPr/>
        </p:nvSpPr>
        <p:spPr>
          <a:xfrm>
            <a:off x="4258315" y="51598"/>
            <a:ext cx="244199" cy="184279"/>
          </a:xfrm>
          <a:prstGeom prst="ellipse">
            <a:avLst/>
          </a:prstGeom>
          <a:gradFill>
            <a:gsLst>
              <a:gs pos="0">
                <a:srgbClr val="FFD500"/>
              </a:gs>
              <a:gs pos="44000">
                <a:srgbClr val="FFD500"/>
              </a:gs>
              <a:gs pos="92000">
                <a:srgbClr val="FFEC8F"/>
              </a:gs>
              <a:gs pos="100000">
                <a:srgbClr val="FFEC8F"/>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897" name="Shape 897"/>
          <p:cNvSpPr/>
          <p:nvPr/>
        </p:nvSpPr>
        <p:spPr>
          <a:xfrm>
            <a:off x="4258315" y="51598"/>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898" name="Shape 898"/>
          <p:cNvSpPr/>
          <p:nvPr/>
        </p:nvSpPr>
        <p:spPr>
          <a:xfrm>
            <a:off x="4570842" y="0"/>
            <a:ext cx="380950" cy="287475"/>
          </a:xfrm>
          <a:prstGeom prst="rect">
            <a:avLst/>
          </a:prstGeom>
          <a:solidFill>
            <a:srgbClr val="F37B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899" name="Shape 899"/>
          <p:cNvSpPr/>
          <p:nvPr/>
        </p:nvSpPr>
        <p:spPr>
          <a:xfrm>
            <a:off x="4639218" y="51598"/>
            <a:ext cx="244199" cy="184279"/>
          </a:xfrm>
          <a:prstGeom prst="ellipse">
            <a:avLst/>
          </a:prstGeom>
          <a:gradFill>
            <a:gsLst>
              <a:gs pos="0">
                <a:srgbClr val="F37B00"/>
              </a:gs>
              <a:gs pos="44000">
                <a:srgbClr val="F37B00"/>
              </a:gs>
              <a:gs pos="92000">
                <a:srgbClr val="FBAB30"/>
              </a:gs>
              <a:gs pos="100000">
                <a:srgbClr val="FBAB3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900" name="Shape 900"/>
          <p:cNvSpPr/>
          <p:nvPr/>
        </p:nvSpPr>
        <p:spPr>
          <a:xfrm>
            <a:off x="4639218" y="51598"/>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901" name="Shape 901"/>
          <p:cNvSpPr/>
          <p:nvPr/>
        </p:nvSpPr>
        <p:spPr>
          <a:xfrm>
            <a:off x="4951746" y="0"/>
            <a:ext cx="380950" cy="287475"/>
          </a:xfrm>
          <a:prstGeom prst="rect">
            <a:avLst/>
          </a:prstGeom>
          <a:solidFill>
            <a:srgbClr val="12924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902" name="Shape 902"/>
          <p:cNvSpPr/>
          <p:nvPr/>
        </p:nvSpPr>
        <p:spPr>
          <a:xfrm>
            <a:off x="5020122" y="51598"/>
            <a:ext cx="244199" cy="184279"/>
          </a:xfrm>
          <a:prstGeom prst="ellipse">
            <a:avLst/>
          </a:prstGeom>
          <a:gradFill>
            <a:gsLst>
              <a:gs pos="0">
                <a:srgbClr val="129240"/>
              </a:gs>
              <a:gs pos="44000">
                <a:srgbClr val="129240"/>
              </a:gs>
              <a:gs pos="92000">
                <a:srgbClr val="18C255"/>
              </a:gs>
              <a:gs pos="100000">
                <a:srgbClr val="18C255"/>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903" name="Shape 903"/>
          <p:cNvSpPr/>
          <p:nvPr/>
        </p:nvSpPr>
        <p:spPr>
          <a:xfrm>
            <a:off x="5020122" y="51598"/>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904" name="Shape 904"/>
          <p:cNvSpPr/>
          <p:nvPr/>
        </p:nvSpPr>
        <p:spPr>
          <a:xfrm>
            <a:off x="5332649" y="0"/>
            <a:ext cx="380950" cy="287475"/>
          </a:xfrm>
          <a:prstGeom prst="rect">
            <a:avLst/>
          </a:prstGeom>
          <a:solidFill>
            <a:srgbClr val="0056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905" name="Shape 905"/>
          <p:cNvSpPr/>
          <p:nvPr/>
        </p:nvSpPr>
        <p:spPr>
          <a:xfrm>
            <a:off x="5401025" y="51598"/>
            <a:ext cx="244199" cy="184279"/>
          </a:xfrm>
          <a:prstGeom prst="ellipse">
            <a:avLst/>
          </a:prstGeom>
          <a:gradFill>
            <a:gsLst>
              <a:gs pos="0">
                <a:srgbClr val="0056A8"/>
              </a:gs>
              <a:gs pos="44000">
                <a:srgbClr val="0056A8"/>
              </a:gs>
              <a:gs pos="92000">
                <a:srgbClr val="0D86FF"/>
              </a:gs>
              <a:gs pos="100000">
                <a:srgbClr val="0D86FF"/>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906" name="Shape 906"/>
          <p:cNvSpPr/>
          <p:nvPr/>
        </p:nvSpPr>
        <p:spPr>
          <a:xfrm>
            <a:off x="5401025" y="51598"/>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907" name="Shape 907"/>
          <p:cNvSpPr/>
          <p:nvPr/>
        </p:nvSpPr>
        <p:spPr>
          <a:xfrm>
            <a:off x="5713553" y="0"/>
            <a:ext cx="380950" cy="287475"/>
          </a:xfrm>
          <a:prstGeom prst="rect">
            <a:avLst/>
          </a:prstGeom>
          <a:solidFill>
            <a:srgbClr val="0056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908" name="Shape 908"/>
          <p:cNvSpPr/>
          <p:nvPr/>
        </p:nvSpPr>
        <p:spPr>
          <a:xfrm>
            <a:off x="5781929" y="51598"/>
            <a:ext cx="244199" cy="184279"/>
          </a:xfrm>
          <a:prstGeom prst="ellipse">
            <a:avLst/>
          </a:prstGeom>
          <a:gradFill>
            <a:gsLst>
              <a:gs pos="0">
                <a:srgbClr val="0056A8"/>
              </a:gs>
              <a:gs pos="44000">
                <a:srgbClr val="0056A8"/>
              </a:gs>
              <a:gs pos="92000">
                <a:srgbClr val="0D86FF"/>
              </a:gs>
              <a:gs pos="100000">
                <a:srgbClr val="0D86FF"/>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909" name="Shape 909"/>
          <p:cNvSpPr/>
          <p:nvPr/>
        </p:nvSpPr>
        <p:spPr>
          <a:xfrm>
            <a:off x="5781929" y="51598"/>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910" name="Shape 910"/>
          <p:cNvSpPr/>
          <p:nvPr/>
        </p:nvSpPr>
        <p:spPr>
          <a:xfrm>
            <a:off x="6094456" y="0"/>
            <a:ext cx="380950" cy="287475"/>
          </a:xfrm>
          <a:prstGeom prst="rect">
            <a:avLst/>
          </a:prstGeom>
          <a:solidFill>
            <a:srgbClr val="0056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911" name="Shape 911"/>
          <p:cNvSpPr/>
          <p:nvPr/>
        </p:nvSpPr>
        <p:spPr>
          <a:xfrm>
            <a:off x="6162832" y="51598"/>
            <a:ext cx="244199" cy="184279"/>
          </a:xfrm>
          <a:prstGeom prst="ellipse">
            <a:avLst/>
          </a:prstGeom>
          <a:gradFill>
            <a:gsLst>
              <a:gs pos="0">
                <a:srgbClr val="0056A8"/>
              </a:gs>
              <a:gs pos="44000">
                <a:srgbClr val="0056A8"/>
              </a:gs>
              <a:gs pos="92000">
                <a:srgbClr val="0D86FF"/>
              </a:gs>
              <a:gs pos="100000">
                <a:srgbClr val="0D86FF"/>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912" name="Shape 912"/>
          <p:cNvSpPr/>
          <p:nvPr/>
        </p:nvSpPr>
        <p:spPr>
          <a:xfrm>
            <a:off x="6162832" y="51598"/>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913" name="Shape 913"/>
          <p:cNvSpPr/>
          <p:nvPr/>
        </p:nvSpPr>
        <p:spPr>
          <a:xfrm>
            <a:off x="6475360" y="0"/>
            <a:ext cx="380950" cy="287475"/>
          </a:xfrm>
          <a:prstGeom prst="rect">
            <a:avLst/>
          </a:prstGeom>
          <a:solidFill>
            <a:srgbClr val="12924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914" name="Shape 914"/>
          <p:cNvSpPr/>
          <p:nvPr/>
        </p:nvSpPr>
        <p:spPr>
          <a:xfrm>
            <a:off x="6543736" y="51598"/>
            <a:ext cx="244199" cy="184279"/>
          </a:xfrm>
          <a:prstGeom prst="ellipse">
            <a:avLst/>
          </a:prstGeom>
          <a:gradFill>
            <a:gsLst>
              <a:gs pos="0">
                <a:srgbClr val="129240"/>
              </a:gs>
              <a:gs pos="44000">
                <a:srgbClr val="129240"/>
              </a:gs>
              <a:gs pos="92000">
                <a:srgbClr val="18C255"/>
              </a:gs>
              <a:gs pos="100000">
                <a:srgbClr val="18C255"/>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915" name="Shape 915"/>
          <p:cNvSpPr/>
          <p:nvPr/>
        </p:nvSpPr>
        <p:spPr>
          <a:xfrm>
            <a:off x="6543736" y="51598"/>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916" name="Shape 916"/>
          <p:cNvSpPr/>
          <p:nvPr/>
        </p:nvSpPr>
        <p:spPr>
          <a:xfrm>
            <a:off x="6856263" y="0"/>
            <a:ext cx="380950" cy="287475"/>
          </a:xfrm>
          <a:prstGeom prst="rect">
            <a:avLst/>
          </a:prstGeom>
          <a:solidFill>
            <a:srgbClr val="12924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917" name="Shape 917"/>
          <p:cNvSpPr/>
          <p:nvPr/>
        </p:nvSpPr>
        <p:spPr>
          <a:xfrm>
            <a:off x="6924639" y="51598"/>
            <a:ext cx="244199" cy="184279"/>
          </a:xfrm>
          <a:prstGeom prst="ellipse">
            <a:avLst/>
          </a:prstGeom>
          <a:gradFill>
            <a:gsLst>
              <a:gs pos="0">
                <a:srgbClr val="129240"/>
              </a:gs>
              <a:gs pos="44000">
                <a:srgbClr val="129240"/>
              </a:gs>
              <a:gs pos="92000">
                <a:srgbClr val="18C255"/>
              </a:gs>
              <a:gs pos="100000">
                <a:srgbClr val="18C255"/>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918" name="Shape 918"/>
          <p:cNvSpPr/>
          <p:nvPr/>
        </p:nvSpPr>
        <p:spPr>
          <a:xfrm>
            <a:off x="6924639" y="51598"/>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919" name="Shape 919"/>
          <p:cNvSpPr/>
          <p:nvPr/>
        </p:nvSpPr>
        <p:spPr>
          <a:xfrm>
            <a:off x="7237167" y="0"/>
            <a:ext cx="380950" cy="287475"/>
          </a:xfrm>
          <a:prstGeom prst="rect">
            <a:avLst/>
          </a:prstGeom>
          <a:solidFill>
            <a:srgbClr val="ED331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920" name="Shape 920"/>
          <p:cNvSpPr/>
          <p:nvPr/>
        </p:nvSpPr>
        <p:spPr>
          <a:xfrm>
            <a:off x="7305543" y="51598"/>
            <a:ext cx="244199" cy="184279"/>
          </a:xfrm>
          <a:prstGeom prst="ellipse">
            <a:avLst/>
          </a:prstGeom>
          <a:gradFill>
            <a:gsLst>
              <a:gs pos="0">
                <a:srgbClr val="ED331A"/>
              </a:gs>
              <a:gs pos="44000">
                <a:srgbClr val="ED331A"/>
              </a:gs>
              <a:gs pos="92000">
                <a:srgbClr val="F48070"/>
              </a:gs>
              <a:gs pos="100000">
                <a:srgbClr val="F4807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921" name="Shape 921"/>
          <p:cNvSpPr/>
          <p:nvPr/>
        </p:nvSpPr>
        <p:spPr>
          <a:xfrm>
            <a:off x="7305543" y="51598"/>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922" name="Shape 922"/>
          <p:cNvSpPr/>
          <p:nvPr/>
        </p:nvSpPr>
        <p:spPr>
          <a:xfrm>
            <a:off x="7618070" y="0"/>
            <a:ext cx="380950" cy="287475"/>
          </a:xfrm>
          <a:prstGeom prst="rect">
            <a:avLst/>
          </a:prstGeom>
          <a:solidFill>
            <a:srgbClr val="ED331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923" name="Shape 923"/>
          <p:cNvSpPr/>
          <p:nvPr/>
        </p:nvSpPr>
        <p:spPr>
          <a:xfrm>
            <a:off x="7686446" y="51598"/>
            <a:ext cx="244199" cy="184279"/>
          </a:xfrm>
          <a:prstGeom prst="ellipse">
            <a:avLst/>
          </a:prstGeom>
          <a:gradFill>
            <a:gsLst>
              <a:gs pos="0">
                <a:srgbClr val="ED331A"/>
              </a:gs>
              <a:gs pos="44000">
                <a:srgbClr val="ED331A"/>
              </a:gs>
              <a:gs pos="92000">
                <a:srgbClr val="F48070"/>
              </a:gs>
              <a:gs pos="100000">
                <a:srgbClr val="F4807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924" name="Shape 924"/>
          <p:cNvSpPr/>
          <p:nvPr/>
        </p:nvSpPr>
        <p:spPr>
          <a:xfrm>
            <a:off x="7686446" y="51598"/>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925" name="Shape 925"/>
          <p:cNvSpPr/>
          <p:nvPr/>
        </p:nvSpPr>
        <p:spPr>
          <a:xfrm>
            <a:off x="7998974" y="0"/>
            <a:ext cx="380950" cy="287475"/>
          </a:xfrm>
          <a:prstGeom prst="rect">
            <a:avLst/>
          </a:prstGeom>
          <a:solidFill>
            <a:srgbClr val="F37B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926" name="Shape 926"/>
          <p:cNvSpPr/>
          <p:nvPr/>
        </p:nvSpPr>
        <p:spPr>
          <a:xfrm>
            <a:off x="8067350" y="51598"/>
            <a:ext cx="244199" cy="184279"/>
          </a:xfrm>
          <a:prstGeom prst="ellipse">
            <a:avLst/>
          </a:prstGeom>
          <a:gradFill>
            <a:gsLst>
              <a:gs pos="0">
                <a:srgbClr val="F37B00"/>
              </a:gs>
              <a:gs pos="44000">
                <a:srgbClr val="F37B00"/>
              </a:gs>
              <a:gs pos="92000">
                <a:srgbClr val="FBAB30"/>
              </a:gs>
              <a:gs pos="100000">
                <a:srgbClr val="FBAB3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927" name="Shape 927"/>
          <p:cNvSpPr/>
          <p:nvPr/>
        </p:nvSpPr>
        <p:spPr>
          <a:xfrm>
            <a:off x="8067350" y="51598"/>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928" name="Shape 928"/>
          <p:cNvSpPr/>
          <p:nvPr/>
        </p:nvSpPr>
        <p:spPr>
          <a:xfrm>
            <a:off x="8379877" y="0"/>
            <a:ext cx="380950" cy="287475"/>
          </a:xfrm>
          <a:prstGeom prst="rect">
            <a:avLst/>
          </a:prstGeom>
          <a:solidFill>
            <a:srgbClr val="FFD5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929" name="Shape 929"/>
          <p:cNvSpPr/>
          <p:nvPr/>
        </p:nvSpPr>
        <p:spPr>
          <a:xfrm>
            <a:off x="8448253" y="51598"/>
            <a:ext cx="244199" cy="184279"/>
          </a:xfrm>
          <a:prstGeom prst="ellipse">
            <a:avLst/>
          </a:prstGeom>
          <a:gradFill>
            <a:gsLst>
              <a:gs pos="0">
                <a:srgbClr val="FFD500"/>
              </a:gs>
              <a:gs pos="44000">
                <a:srgbClr val="FFD500"/>
              </a:gs>
              <a:gs pos="92000">
                <a:srgbClr val="FFEC8F"/>
              </a:gs>
              <a:gs pos="100000">
                <a:srgbClr val="FFEC8F"/>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930" name="Shape 930"/>
          <p:cNvSpPr/>
          <p:nvPr/>
        </p:nvSpPr>
        <p:spPr>
          <a:xfrm>
            <a:off x="8448253" y="51598"/>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931" name="Shape 931"/>
          <p:cNvSpPr/>
          <p:nvPr/>
        </p:nvSpPr>
        <p:spPr>
          <a:xfrm>
            <a:off x="8760781" y="0"/>
            <a:ext cx="380950" cy="287475"/>
          </a:xfrm>
          <a:prstGeom prst="rect">
            <a:avLst/>
          </a:prstGeom>
          <a:solidFill>
            <a:srgbClr val="FFD5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932" name="Shape 932"/>
          <p:cNvSpPr/>
          <p:nvPr/>
        </p:nvSpPr>
        <p:spPr>
          <a:xfrm>
            <a:off x="8829157" y="51598"/>
            <a:ext cx="244199" cy="184279"/>
          </a:xfrm>
          <a:prstGeom prst="ellipse">
            <a:avLst/>
          </a:prstGeom>
          <a:gradFill>
            <a:gsLst>
              <a:gs pos="0">
                <a:srgbClr val="FFD500"/>
              </a:gs>
              <a:gs pos="44000">
                <a:srgbClr val="FFD500"/>
              </a:gs>
              <a:gs pos="92000">
                <a:srgbClr val="FFEC8F"/>
              </a:gs>
              <a:gs pos="100000">
                <a:srgbClr val="FFEC8F"/>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933" name="Shape 933"/>
          <p:cNvSpPr/>
          <p:nvPr/>
        </p:nvSpPr>
        <p:spPr>
          <a:xfrm>
            <a:off x="8829157" y="51598"/>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934" name="Shape 934"/>
          <p:cNvSpPr/>
          <p:nvPr/>
        </p:nvSpPr>
        <p:spPr>
          <a:xfrm>
            <a:off x="1904518" y="3142135"/>
            <a:ext cx="380950" cy="287475"/>
          </a:xfrm>
          <a:prstGeom prst="rect">
            <a:avLst/>
          </a:prstGeom>
          <a:solidFill>
            <a:srgbClr val="FFD5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935" name="Shape 935"/>
          <p:cNvSpPr/>
          <p:nvPr/>
        </p:nvSpPr>
        <p:spPr>
          <a:xfrm>
            <a:off x="1972894" y="3193733"/>
            <a:ext cx="244199" cy="184279"/>
          </a:xfrm>
          <a:prstGeom prst="ellipse">
            <a:avLst/>
          </a:prstGeom>
          <a:gradFill>
            <a:gsLst>
              <a:gs pos="0">
                <a:srgbClr val="FFD500"/>
              </a:gs>
              <a:gs pos="44000">
                <a:srgbClr val="FFD500"/>
              </a:gs>
              <a:gs pos="92000">
                <a:srgbClr val="FFEC8F"/>
              </a:gs>
              <a:gs pos="100000">
                <a:srgbClr val="FFEC8F"/>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936" name="Shape 936"/>
          <p:cNvSpPr/>
          <p:nvPr/>
        </p:nvSpPr>
        <p:spPr>
          <a:xfrm>
            <a:off x="1972894" y="3193733"/>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937" name="Shape 937"/>
          <p:cNvSpPr/>
          <p:nvPr/>
        </p:nvSpPr>
        <p:spPr>
          <a:xfrm>
            <a:off x="1904518" y="2856486"/>
            <a:ext cx="380950" cy="287475"/>
          </a:xfrm>
          <a:prstGeom prst="rect">
            <a:avLst/>
          </a:prstGeom>
          <a:solidFill>
            <a:srgbClr val="FFD5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938" name="Shape 938"/>
          <p:cNvSpPr/>
          <p:nvPr/>
        </p:nvSpPr>
        <p:spPr>
          <a:xfrm>
            <a:off x="1972894" y="2908084"/>
            <a:ext cx="244199" cy="184279"/>
          </a:xfrm>
          <a:prstGeom prst="ellipse">
            <a:avLst/>
          </a:prstGeom>
          <a:gradFill>
            <a:gsLst>
              <a:gs pos="0">
                <a:srgbClr val="FFD500"/>
              </a:gs>
              <a:gs pos="44000">
                <a:srgbClr val="FFD500"/>
              </a:gs>
              <a:gs pos="92000">
                <a:srgbClr val="FFEC8F"/>
              </a:gs>
              <a:gs pos="100000">
                <a:srgbClr val="FFEC8F"/>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939" name="Shape 939"/>
          <p:cNvSpPr/>
          <p:nvPr/>
        </p:nvSpPr>
        <p:spPr>
          <a:xfrm>
            <a:off x="1972894" y="2908084"/>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940" name="Shape 940"/>
          <p:cNvSpPr/>
          <p:nvPr/>
        </p:nvSpPr>
        <p:spPr>
          <a:xfrm>
            <a:off x="3428132" y="3713432"/>
            <a:ext cx="380950" cy="287475"/>
          </a:xfrm>
          <a:prstGeom prst="rect">
            <a:avLst/>
          </a:prstGeom>
          <a:solidFill>
            <a:srgbClr val="12924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941" name="Shape 941"/>
          <p:cNvSpPr/>
          <p:nvPr/>
        </p:nvSpPr>
        <p:spPr>
          <a:xfrm>
            <a:off x="3496508" y="3765029"/>
            <a:ext cx="244199" cy="184279"/>
          </a:xfrm>
          <a:prstGeom prst="ellipse">
            <a:avLst/>
          </a:prstGeom>
          <a:gradFill>
            <a:gsLst>
              <a:gs pos="0">
                <a:srgbClr val="129240"/>
              </a:gs>
              <a:gs pos="44000">
                <a:srgbClr val="129240"/>
              </a:gs>
              <a:gs pos="92000">
                <a:srgbClr val="18C255"/>
              </a:gs>
              <a:gs pos="100000">
                <a:srgbClr val="18C255"/>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942" name="Shape 942"/>
          <p:cNvSpPr/>
          <p:nvPr/>
        </p:nvSpPr>
        <p:spPr>
          <a:xfrm>
            <a:off x="3496508" y="3765029"/>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943" name="Shape 943"/>
          <p:cNvSpPr/>
          <p:nvPr/>
        </p:nvSpPr>
        <p:spPr>
          <a:xfrm>
            <a:off x="3809035" y="3713432"/>
            <a:ext cx="380950" cy="287475"/>
          </a:xfrm>
          <a:prstGeom prst="rect">
            <a:avLst/>
          </a:prstGeom>
          <a:solidFill>
            <a:srgbClr val="12924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944" name="Shape 944"/>
          <p:cNvSpPr/>
          <p:nvPr/>
        </p:nvSpPr>
        <p:spPr>
          <a:xfrm>
            <a:off x="3877411" y="3765029"/>
            <a:ext cx="244199" cy="184279"/>
          </a:xfrm>
          <a:prstGeom prst="ellipse">
            <a:avLst/>
          </a:prstGeom>
          <a:gradFill>
            <a:gsLst>
              <a:gs pos="0">
                <a:srgbClr val="129240"/>
              </a:gs>
              <a:gs pos="44000">
                <a:srgbClr val="129240"/>
              </a:gs>
              <a:gs pos="92000">
                <a:srgbClr val="18C255"/>
              </a:gs>
              <a:gs pos="100000">
                <a:srgbClr val="18C255"/>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945" name="Shape 945"/>
          <p:cNvSpPr/>
          <p:nvPr/>
        </p:nvSpPr>
        <p:spPr>
          <a:xfrm>
            <a:off x="3877411" y="3765029"/>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946" name="Shape 946"/>
          <p:cNvSpPr/>
          <p:nvPr/>
        </p:nvSpPr>
        <p:spPr>
          <a:xfrm>
            <a:off x="5332649" y="1142594"/>
            <a:ext cx="380950" cy="287475"/>
          </a:xfrm>
          <a:prstGeom prst="rect">
            <a:avLst/>
          </a:prstGeom>
          <a:solidFill>
            <a:srgbClr val="F37B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947" name="Shape 947"/>
          <p:cNvSpPr/>
          <p:nvPr/>
        </p:nvSpPr>
        <p:spPr>
          <a:xfrm>
            <a:off x="5401025" y="1194192"/>
            <a:ext cx="244199" cy="184279"/>
          </a:xfrm>
          <a:prstGeom prst="ellipse">
            <a:avLst/>
          </a:prstGeom>
          <a:gradFill>
            <a:gsLst>
              <a:gs pos="0">
                <a:srgbClr val="F37B00"/>
              </a:gs>
              <a:gs pos="44000">
                <a:srgbClr val="F37B00"/>
              </a:gs>
              <a:gs pos="92000">
                <a:srgbClr val="FBAB30"/>
              </a:gs>
              <a:gs pos="100000">
                <a:srgbClr val="FBAB3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948" name="Shape 948"/>
          <p:cNvSpPr/>
          <p:nvPr/>
        </p:nvSpPr>
        <p:spPr>
          <a:xfrm>
            <a:off x="5401025" y="1194192"/>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949" name="Shape 949"/>
          <p:cNvSpPr/>
          <p:nvPr/>
        </p:nvSpPr>
        <p:spPr>
          <a:xfrm>
            <a:off x="5713553" y="1142594"/>
            <a:ext cx="380950" cy="287475"/>
          </a:xfrm>
          <a:prstGeom prst="rect">
            <a:avLst/>
          </a:prstGeom>
          <a:solidFill>
            <a:srgbClr val="F37B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950" name="Shape 950"/>
          <p:cNvSpPr/>
          <p:nvPr/>
        </p:nvSpPr>
        <p:spPr>
          <a:xfrm>
            <a:off x="5781929" y="1194192"/>
            <a:ext cx="244199" cy="184279"/>
          </a:xfrm>
          <a:prstGeom prst="ellipse">
            <a:avLst/>
          </a:prstGeom>
          <a:gradFill>
            <a:gsLst>
              <a:gs pos="0">
                <a:srgbClr val="F37B00"/>
              </a:gs>
              <a:gs pos="44000">
                <a:srgbClr val="F37B00"/>
              </a:gs>
              <a:gs pos="92000">
                <a:srgbClr val="FBAB30"/>
              </a:gs>
              <a:gs pos="100000">
                <a:srgbClr val="FBAB3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951" name="Shape 951"/>
          <p:cNvSpPr/>
          <p:nvPr/>
        </p:nvSpPr>
        <p:spPr>
          <a:xfrm>
            <a:off x="5781929" y="1194192"/>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952" name="Shape 952"/>
          <p:cNvSpPr/>
          <p:nvPr/>
        </p:nvSpPr>
        <p:spPr>
          <a:xfrm>
            <a:off x="6856263" y="2856486"/>
            <a:ext cx="380950" cy="287475"/>
          </a:xfrm>
          <a:prstGeom prst="rect">
            <a:avLst/>
          </a:prstGeom>
          <a:solidFill>
            <a:srgbClr val="0056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953" name="Shape 953"/>
          <p:cNvSpPr/>
          <p:nvPr/>
        </p:nvSpPr>
        <p:spPr>
          <a:xfrm>
            <a:off x="6924639" y="2908084"/>
            <a:ext cx="244199" cy="184279"/>
          </a:xfrm>
          <a:prstGeom prst="ellipse">
            <a:avLst/>
          </a:prstGeom>
          <a:gradFill>
            <a:gsLst>
              <a:gs pos="0">
                <a:srgbClr val="0056A8"/>
              </a:gs>
              <a:gs pos="44000">
                <a:srgbClr val="0056A8"/>
              </a:gs>
              <a:gs pos="92000">
                <a:srgbClr val="0D86FF"/>
              </a:gs>
              <a:gs pos="100000">
                <a:srgbClr val="0D86FF"/>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954" name="Shape 954"/>
          <p:cNvSpPr/>
          <p:nvPr/>
        </p:nvSpPr>
        <p:spPr>
          <a:xfrm>
            <a:off x="6924639" y="2908084"/>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955" name="Shape 955"/>
          <p:cNvSpPr/>
          <p:nvPr/>
        </p:nvSpPr>
        <p:spPr>
          <a:xfrm>
            <a:off x="6856263" y="2570837"/>
            <a:ext cx="380950" cy="287475"/>
          </a:xfrm>
          <a:prstGeom prst="rect">
            <a:avLst/>
          </a:prstGeom>
          <a:solidFill>
            <a:srgbClr val="0056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956" name="Shape 956"/>
          <p:cNvSpPr/>
          <p:nvPr/>
        </p:nvSpPr>
        <p:spPr>
          <a:xfrm>
            <a:off x="6924639" y="2622435"/>
            <a:ext cx="244199" cy="184279"/>
          </a:xfrm>
          <a:prstGeom prst="ellipse">
            <a:avLst/>
          </a:prstGeom>
          <a:gradFill>
            <a:gsLst>
              <a:gs pos="0">
                <a:srgbClr val="0056A8"/>
              </a:gs>
              <a:gs pos="44000">
                <a:srgbClr val="0056A8"/>
              </a:gs>
              <a:gs pos="92000">
                <a:srgbClr val="0D86FF"/>
              </a:gs>
              <a:gs pos="100000">
                <a:srgbClr val="0D86FF"/>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957" name="Shape 957"/>
          <p:cNvSpPr/>
          <p:nvPr/>
        </p:nvSpPr>
        <p:spPr>
          <a:xfrm>
            <a:off x="6924639" y="2622435"/>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958" name="Shape 958"/>
          <p:cNvSpPr txBox="1">
            <a:spLocks noGrp="1"/>
          </p:cNvSpPr>
          <p:nvPr>
            <p:ph type="ctrTitle"/>
          </p:nvPr>
        </p:nvSpPr>
        <p:spPr>
          <a:xfrm>
            <a:off x="1905676" y="1148552"/>
            <a:ext cx="5332648" cy="1483920"/>
          </a:xfrm>
          <a:prstGeom prst="rect">
            <a:avLst/>
          </a:prstGeom>
          <a:noFill/>
          <a:ln>
            <a:noFill/>
          </a:ln>
        </p:spPr>
        <p:txBody>
          <a:bodyPr spcFirstLastPara="1" wrap="square" lIns="91425" tIns="91425" rIns="91425" bIns="91425" anchor="b" anchorCtr="0"/>
          <a:lstStyle>
            <a:lvl1pPr marR="0" lvl="0" algn="ctr" rtl="0">
              <a:lnSpc>
                <a:spcPct val="90000"/>
              </a:lnSpc>
              <a:spcBef>
                <a:spcPts val="0"/>
              </a:spcBef>
              <a:spcAft>
                <a:spcPts val="0"/>
              </a:spcAft>
              <a:buClr>
                <a:srgbClr val="262626"/>
              </a:buClr>
              <a:buSzPts val="5400"/>
              <a:buFont typeface="Calibri"/>
              <a:buNone/>
              <a:defRPr sz="5400" b="1" i="0" u="none" strike="noStrike" cap="none">
                <a:solidFill>
                  <a:srgbClr val="262626"/>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959" name="Shape 959"/>
          <p:cNvSpPr txBox="1">
            <a:spLocks noGrp="1"/>
          </p:cNvSpPr>
          <p:nvPr>
            <p:ph type="subTitle" idx="1"/>
          </p:nvPr>
        </p:nvSpPr>
        <p:spPr>
          <a:xfrm>
            <a:off x="1905676" y="2701528"/>
            <a:ext cx="5332648" cy="1297551"/>
          </a:xfrm>
          <a:prstGeom prst="rect">
            <a:avLst/>
          </a:prstGeom>
          <a:noFill/>
          <a:ln>
            <a:noFill/>
          </a:ln>
        </p:spPr>
        <p:txBody>
          <a:bodyPr spcFirstLastPara="1" wrap="square" lIns="91425" tIns="91425" rIns="91425" bIns="91425" anchor="t" anchorCtr="0"/>
          <a:lstStyle>
            <a:lvl1pPr marR="0" lvl="0" algn="ctr" rtl="0">
              <a:lnSpc>
                <a:spcPct val="90000"/>
              </a:lnSpc>
              <a:spcBef>
                <a:spcPts val="1000"/>
              </a:spcBef>
              <a:spcAft>
                <a:spcPts val="0"/>
              </a:spcAft>
              <a:buClr>
                <a:srgbClr val="3F3F3F"/>
              </a:buClr>
              <a:buSzPts val="2000"/>
              <a:buFont typeface="Arial"/>
              <a:buNone/>
              <a:defRPr sz="2000" b="0" i="0" u="none" strike="noStrike" cap="none">
                <a:solidFill>
                  <a:srgbClr val="3F3F3F"/>
                </a:solidFill>
                <a:latin typeface="Calibri"/>
                <a:ea typeface="Calibri"/>
                <a:cs typeface="Calibri"/>
                <a:sym typeface="Calibri"/>
              </a:defRPr>
            </a:lvl1pPr>
            <a:lvl2pPr marR="0" lvl="1" algn="ctr" rtl="0">
              <a:lnSpc>
                <a:spcPct val="90000"/>
              </a:lnSpc>
              <a:spcBef>
                <a:spcPts val="500"/>
              </a:spcBef>
              <a:spcAft>
                <a:spcPts val="0"/>
              </a:spcAft>
              <a:buClr>
                <a:srgbClr val="3F3F3F"/>
              </a:buClr>
              <a:buSzPts val="2000"/>
              <a:buFont typeface="Arial"/>
              <a:buNone/>
              <a:defRPr sz="2000" b="0" i="0" u="none" strike="noStrike" cap="none">
                <a:solidFill>
                  <a:srgbClr val="3F3F3F"/>
                </a:solidFill>
                <a:latin typeface="Calibri"/>
                <a:ea typeface="Calibri"/>
                <a:cs typeface="Calibri"/>
                <a:sym typeface="Calibri"/>
              </a:defRPr>
            </a:lvl2pPr>
            <a:lvl3pPr marR="0" lvl="2" algn="ctr" rtl="0">
              <a:lnSpc>
                <a:spcPct val="90000"/>
              </a:lnSpc>
              <a:spcBef>
                <a:spcPts val="500"/>
              </a:spcBef>
              <a:spcAft>
                <a:spcPts val="0"/>
              </a:spcAft>
              <a:buClr>
                <a:srgbClr val="3F3F3F"/>
              </a:buClr>
              <a:buSzPts val="1800"/>
              <a:buFont typeface="Arial"/>
              <a:buNone/>
              <a:defRPr sz="1800" b="0" i="0" u="none" strike="noStrike" cap="none">
                <a:solidFill>
                  <a:srgbClr val="3F3F3F"/>
                </a:solidFill>
                <a:latin typeface="Calibri"/>
                <a:ea typeface="Calibri"/>
                <a:cs typeface="Calibri"/>
                <a:sym typeface="Calibri"/>
              </a:defRPr>
            </a:lvl3pPr>
            <a:lvl4pPr marR="0" lvl="3" algn="ctr" rtl="0">
              <a:lnSpc>
                <a:spcPct val="90000"/>
              </a:lnSpc>
              <a:spcBef>
                <a:spcPts val="500"/>
              </a:spcBef>
              <a:spcAft>
                <a:spcPts val="0"/>
              </a:spcAft>
              <a:buClr>
                <a:srgbClr val="3F3F3F"/>
              </a:buClr>
              <a:buSzPts val="1600"/>
              <a:buFont typeface="Arial"/>
              <a:buNone/>
              <a:defRPr sz="1600" b="0" i="0" u="none" strike="noStrike" cap="none">
                <a:solidFill>
                  <a:srgbClr val="3F3F3F"/>
                </a:solidFill>
                <a:latin typeface="Calibri"/>
                <a:ea typeface="Calibri"/>
                <a:cs typeface="Calibri"/>
                <a:sym typeface="Calibri"/>
              </a:defRPr>
            </a:lvl4pPr>
            <a:lvl5pPr marR="0" lvl="4" algn="ctr" rtl="0">
              <a:lnSpc>
                <a:spcPct val="90000"/>
              </a:lnSpc>
              <a:spcBef>
                <a:spcPts val="500"/>
              </a:spcBef>
              <a:spcAft>
                <a:spcPts val="0"/>
              </a:spcAft>
              <a:buClr>
                <a:srgbClr val="3F3F3F"/>
              </a:buClr>
              <a:buSzPts val="1600"/>
              <a:buFont typeface="Arial"/>
              <a:buNone/>
              <a:defRPr sz="1600" b="0" i="0" u="none" strike="noStrike" cap="none">
                <a:solidFill>
                  <a:srgbClr val="3F3F3F"/>
                </a:solidFill>
                <a:latin typeface="Calibri"/>
                <a:ea typeface="Calibri"/>
                <a:cs typeface="Calibri"/>
                <a:sym typeface="Calibri"/>
              </a:defRPr>
            </a:lvl5pPr>
            <a:lvl6pPr marR="0" lvl="5"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6pPr>
            <a:lvl7pPr marR="0" lvl="6"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7pPr>
            <a:lvl8pPr marR="0" lvl="7"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8pPr>
            <a:lvl9pPr marR="0" lvl="8"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LEGO - Title Slide 2">
  <p:cSld name="LEGO - Title Slide 2">
    <p:bg>
      <p:bgPr>
        <a:gradFill>
          <a:gsLst>
            <a:gs pos="0">
              <a:srgbClr val="FAFAFA"/>
            </a:gs>
            <a:gs pos="47000">
              <a:srgbClr val="FAFAFA"/>
            </a:gs>
            <a:gs pos="83000">
              <a:srgbClr val="D6D6D6"/>
            </a:gs>
            <a:gs pos="100000">
              <a:srgbClr val="D6D6D6"/>
            </a:gs>
          </a:gsLst>
          <a:path path="circle">
            <a:fillToRect l="50000" t="50000" r="50000" b="50000"/>
          </a:path>
          <a:tileRect/>
        </a:gradFill>
        <a:effectLst/>
      </p:bgPr>
    </p:bg>
    <p:spTree>
      <p:nvGrpSpPr>
        <p:cNvPr id="1" name="Shape 960"/>
        <p:cNvGrpSpPr/>
        <p:nvPr/>
      </p:nvGrpSpPr>
      <p:grpSpPr>
        <a:xfrm>
          <a:off x="0" y="0"/>
          <a:ext cx="0" cy="0"/>
          <a:chOff x="0" y="0"/>
          <a:chExt cx="0" cy="0"/>
        </a:xfrm>
      </p:grpSpPr>
      <p:sp>
        <p:nvSpPr>
          <p:cNvPr id="961" name="Shape 961"/>
          <p:cNvSpPr txBox="1">
            <a:spLocks noGrp="1"/>
          </p:cNvSpPr>
          <p:nvPr>
            <p:ph type="ctrTitle"/>
          </p:nvPr>
        </p:nvSpPr>
        <p:spPr>
          <a:xfrm>
            <a:off x="642929" y="841772"/>
            <a:ext cx="7858144" cy="1790700"/>
          </a:xfrm>
          <a:prstGeom prst="rect">
            <a:avLst/>
          </a:prstGeom>
          <a:noFill/>
          <a:ln>
            <a:noFill/>
          </a:ln>
        </p:spPr>
        <p:txBody>
          <a:bodyPr spcFirstLastPara="1" wrap="square" lIns="91425" tIns="91425" rIns="91425" bIns="91425" anchor="b" anchorCtr="0"/>
          <a:lstStyle>
            <a:lvl1pPr marR="0" lvl="0" algn="ctr" rtl="0">
              <a:lnSpc>
                <a:spcPct val="90000"/>
              </a:lnSpc>
              <a:spcBef>
                <a:spcPts val="0"/>
              </a:spcBef>
              <a:spcAft>
                <a:spcPts val="0"/>
              </a:spcAft>
              <a:buClr>
                <a:srgbClr val="262626"/>
              </a:buClr>
              <a:buSzPts val="6000"/>
              <a:buFont typeface="Calibri"/>
              <a:buNone/>
              <a:defRPr sz="6000" b="1" i="0" u="none" strike="noStrike" cap="none">
                <a:solidFill>
                  <a:srgbClr val="262626"/>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962" name="Shape 962"/>
          <p:cNvSpPr txBox="1">
            <a:spLocks noGrp="1"/>
          </p:cNvSpPr>
          <p:nvPr>
            <p:ph type="subTitle" idx="1"/>
          </p:nvPr>
        </p:nvSpPr>
        <p:spPr>
          <a:xfrm>
            <a:off x="643921" y="2701528"/>
            <a:ext cx="7856159" cy="1297551"/>
          </a:xfrm>
          <a:prstGeom prst="rect">
            <a:avLst/>
          </a:prstGeom>
          <a:noFill/>
          <a:ln>
            <a:noFill/>
          </a:ln>
        </p:spPr>
        <p:txBody>
          <a:bodyPr spcFirstLastPara="1" wrap="square" lIns="91425" tIns="91425" rIns="91425" bIns="91425" anchor="t" anchorCtr="0"/>
          <a:lstStyle>
            <a:lvl1pPr marR="0" lvl="0" algn="ctr" rtl="0">
              <a:lnSpc>
                <a:spcPct val="90000"/>
              </a:lnSpc>
              <a:spcBef>
                <a:spcPts val="1000"/>
              </a:spcBef>
              <a:spcAft>
                <a:spcPts val="0"/>
              </a:spcAft>
              <a:buClr>
                <a:srgbClr val="3F3F3F"/>
              </a:buClr>
              <a:buSzPts val="2800"/>
              <a:buFont typeface="Arial"/>
              <a:buNone/>
              <a:defRPr sz="2800" b="0" i="0" u="none" strike="noStrike" cap="none">
                <a:solidFill>
                  <a:srgbClr val="3F3F3F"/>
                </a:solidFill>
                <a:latin typeface="Calibri"/>
                <a:ea typeface="Calibri"/>
                <a:cs typeface="Calibri"/>
                <a:sym typeface="Calibri"/>
              </a:defRPr>
            </a:lvl1pPr>
            <a:lvl2pPr marR="0" lvl="1" algn="ctr" rtl="0">
              <a:lnSpc>
                <a:spcPct val="90000"/>
              </a:lnSpc>
              <a:spcBef>
                <a:spcPts val="500"/>
              </a:spcBef>
              <a:spcAft>
                <a:spcPts val="0"/>
              </a:spcAft>
              <a:buClr>
                <a:srgbClr val="3F3F3F"/>
              </a:buClr>
              <a:buSzPts val="2000"/>
              <a:buFont typeface="Arial"/>
              <a:buNone/>
              <a:defRPr sz="2000" b="0" i="0" u="none" strike="noStrike" cap="none">
                <a:solidFill>
                  <a:srgbClr val="3F3F3F"/>
                </a:solidFill>
                <a:latin typeface="Calibri"/>
                <a:ea typeface="Calibri"/>
                <a:cs typeface="Calibri"/>
                <a:sym typeface="Calibri"/>
              </a:defRPr>
            </a:lvl2pPr>
            <a:lvl3pPr marR="0" lvl="2" algn="ctr" rtl="0">
              <a:lnSpc>
                <a:spcPct val="90000"/>
              </a:lnSpc>
              <a:spcBef>
                <a:spcPts val="500"/>
              </a:spcBef>
              <a:spcAft>
                <a:spcPts val="0"/>
              </a:spcAft>
              <a:buClr>
                <a:srgbClr val="3F3F3F"/>
              </a:buClr>
              <a:buSzPts val="1800"/>
              <a:buFont typeface="Arial"/>
              <a:buNone/>
              <a:defRPr sz="1800" b="0" i="0" u="none" strike="noStrike" cap="none">
                <a:solidFill>
                  <a:srgbClr val="3F3F3F"/>
                </a:solidFill>
                <a:latin typeface="Calibri"/>
                <a:ea typeface="Calibri"/>
                <a:cs typeface="Calibri"/>
                <a:sym typeface="Calibri"/>
              </a:defRPr>
            </a:lvl3pPr>
            <a:lvl4pPr marR="0" lvl="3" algn="ctr" rtl="0">
              <a:lnSpc>
                <a:spcPct val="90000"/>
              </a:lnSpc>
              <a:spcBef>
                <a:spcPts val="500"/>
              </a:spcBef>
              <a:spcAft>
                <a:spcPts val="0"/>
              </a:spcAft>
              <a:buClr>
                <a:srgbClr val="3F3F3F"/>
              </a:buClr>
              <a:buSzPts val="1600"/>
              <a:buFont typeface="Arial"/>
              <a:buNone/>
              <a:defRPr sz="1600" b="0" i="0" u="none" strike="noStrike" cap="none">
                <a:solidFill>
                  <a:srgbClr val="3F3F3F"/>
                </a:solidFill>
                <a:latin typeface="Calibri"/>
                <a:ea typeface="Calibri"/>
                <a:cs typeface="Calibri"/>
                <a:sym typeface="Calibri"/>
              </a:defRPr>
            </a:lvl4pPr>
            <a:lvl5pPr marR="0" lvl="4" algn="ctr" rtl="0">
              <a:lnSpc>
                <a:spcPct val="90000"/>
              </a:lnSpc>
              <a:spcBef>
                <a:spcPts val="500"/>
              </a:spcBef>
              <a:spcAft>
                <a:spcPts val="0"/>
              </a:spcAft>
              <a:buClr>
                <a:srgbClr val="3F3F3F"/>
              </a:buClr>
              <a:buSzPts val="1600"/>
              <a:buFont typeface="Arial"/>
              <a:buNone/>
              <a:defRPr sz="1600" b="0" i="0" u="none" strike="noStrike" cap="none">
                <a:solidFill>
                  <a:srgbClr val="3F3F3F"/>
                </a:solidFill>
                <a:latin typeface="Calibri"/>
                <a:ea typeface="Calibri"/>
                <a:cs typeface="Calibri"/>
                <a:sym typeface="Calibri"/>
              </a:defRPr>
            </a:lvl5pPr>
            <a:lvl6pPr marR="0" lvl="5"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6pPr>
            <a:lvl7pPr marR="0" lvl="6"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7pPr>
            <a:lvl8pPr marR="0" lvl="7"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8pPr>
            <a:lvl9pPr marR="0" lvl="8"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9pPr>
          </a:lstStyle>
          <a:p>
            <a:endParaRPr/>
          </a:p>
        </p:txBody>
      </p:sp>
      <p:sp>
        <p:nvSpPr>
          <p:cNvPr id="963" name="Shape 963"/>
          <p:cNvSpPr/>
          <p:nvPr/>
        </p:nvSpPr>
        <p:spPr>
          <a:xfrm>
            <a:off x="0" y="4856025"/>
            <a:ext cx="380950" cy="287475"/>
          </a:xfrm>
          <a:prstGeom prst="rect">
            <a:avLst/>
          </a:prstGeom>
          <a:solidFill>
            <a:srgbClr val="ED331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964" name="Shape 964"/>
          <p:cNvSpPr/>
          <p:nvPr/>
        </p:nvSpPr>
        <p:spPr>
          <a:xfrm>
            <a:off x="68376" y="4907623"/>
            <a:ext cx="244199" cy="184279"/>
          </a:xfrm>
          <a:prstGeom prst="ellipse">
            <a:avLst/>
          </a:prstGeom>
          <a:gradFill>
            <a:gsLst>
              <a:gs pos="0">
                <a:srgbClr val="ED331A"/>
              </a:gs>
              <a:gs pos="44000">
                <a:srgbClr val="ED331A"/>
              </a:gs>
              <a:gs pos="92000">
                <a:srgbClr val="F48070"/>
              </a:gs>
              <a:gs pos="100000">
                <a:srgbClr val="F4807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965" name="Shape 965"/>
          <p:cNvSpPr/>
          <p:nvPr/>
        </p:nvSpPr>
        <p:spPr>
          <a:xfrm>
            <a:off x="68376" y="4907623"/>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966" name="Shape 966"/>
          <p:cNvSpPr/>
          <p:nvPr/>
        </p:nvSpPr>
        <p:spPr>
          <a:xfrm>
            <a:off x="380904" y="4856025"/>
            <a:ext cx="380950" cy="287475"/>
          </a:xfrm>
          <a:prstGeom prst="rect">
            <a:avLst/>
          </a:prstGeom>
          <a:solidFill>
            <a:srgbClr val="0056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967" name="Shape 967"/>
          <p:cNvSpPr/>
          <p:nvPr/>
        </p:nvSpPr>
        <p:spPr>
          <a:xfrm>
            <a:off x="449280" y="4907623"/>
            <a:ext cx="244199" cy="184279"/>
          </a:xfrm>
          <a:prstGeom prst="ellipse">
            <a:avLst/>
          </a:prstGeom>
          <a:gradFill>
            <a:gsLst>
              <a:gs pos="0">
                <a:srgbClr val="0056A8"/>
              </a:gs>
              <a:gs pos="44000">
                <a:srgbClr val="0056A8"/>
              </a:gs>
              <a:gs pos="92000">
                <a:srgbClr val="0D86FF"/>
              </a:gs>
              <a:gs pos="100000">
                <a:srgbClr val="0D86FF"/>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968" name="Shape 968"/>
          <p:cNvSpPr/>
          <p:nvPr/>
        </p:nvSpPr>
        <p:spPr>
          <a:xfrm>
            <a:off x="449280" y="4907623"/>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969" name="Shape 969"/>
          <p:cNvSpPr/>
          <p:nvPr/>
        </p:nvSpPr>
        <p:spPr>
          <a:xfrm>
            <a:off x="761807" y="4856025"/>
            <a:ext cx="380950" cy="287475"/>
          </a:xfrm>
          <a:prstGeom prst="rect">
            <a:avLst/>
          </a:prstGeom>
          <a:solidFill>
            <a:srgbClr val="FFD5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970" name="Shape 970"/>
          <p:cNvSpPr/>
          <p:nvPr/>
        </p:nvSpPr>
        <p:spPr>
          <a:xfrm>
            <a:off x="830183" y="4907623"/>
            <a:ext cx="244199" cy="184279"/>
          </a:xfrm>
          <a:prstGeom prst="ellipse">
            <a:avLst/>
          </a:prstGeom>
          <a:gradFill>
            <a:gsLst>
              <a:gs pos="0">
                <a:srgbClr val="FFD500"/>
              </a:gs>
              <a:gs pos="44000">
                <a:srgbClr val="FFD500"/>
              </a:gs>
              <a:gs pos="92000">
                <a:srgbClr val="FFEC8F"/>
              </a:gs>
              <a:gs pos="100000">
                <a:srgbClr val="FFEC8F"/>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971" name="Shape 971"/>
          <p:cNvSpPr/>
          <p:nvPr/>
        </p:nvSpPr>
        <p:spPr>
          <a:xfrm>
            <a:off x="830183" y="4907623"/>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972" name="Shape 972"/>
          <p:cNvSpPr/>
          <p:nvPr/>
        </p:nvSpPr>
        <p:spPr>
          <a:xfrm>
            <a:off x="1142711" y="4856025"/>
            <a:ext cx="380950" cy="287475"/>
          </a:xfrm>
          <a:prstGeom prst="rect">
            <a:avLst/>
          </a:prstGeom>
          <a:solidFill>
            <a:srgbClr val="12924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973" name="Shape 973"/>
          <p:cNvSpPr/>
          <p:nvPr/>
        </p:nvSpPr>
        <p:spPr>
          <a:xfrm>
            <a:off x="1211087" y="4907623"/>
            <a:ext cx="244199" cy="184279"/>
          </a:xfrm>
          <a:prstGeom prst="ellipse">
            <a:avLst/>
          </a:prstGeom>
          <a:gradFill>
            <a:gsLst>
              <a:gs pos="0">
                <a:srgbClr val="129240"/>
              </a:gs>
              <a:gs pos="44000">
                <a:srgbClr val="129240"/>
              </a:gs>
              <a:gs pos="92000">
                <a:srgbClr val="18C255"/>
              </a:gs>
              <a:gs pos="100000">
                <a:srgbClr val="18C255"/>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974" name="Shape 974"/>
          <p:cNvSpPr/>
          <p:nvPr/>
        </p:nvSpPr>
        <p:spPr>
          <a:xfrm>
            <a:off x="1211087" y="4907623"/>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975" name="Shape 975"/>
          <p:cNvSpPr/>
          <p:nvPr/>
        </p:nvSpPr>
        <p:spPr>
          <a:xfrm>
            <a:off x="1523614" y="4856025"/>
            <a:ext cx="380950" cy="287475"/>
          </a:xfrm>
          <a:prstGeom prst="rect">
            <a:avLst/>
          </a:prstGeom>
          <a:solidFill>
            <a:srgbClr val="12924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976" name="Shape 976"/>
          <p:cNvSpPr/>
          <p:nvPr/>
        </p:nvSpPr>
        <p:spPr>
          <a:xfrm>
            <a:off x="1591990" y="4907623"/>
            <a:ext cx="244199" cy="184279"/>
          </a:xfrm>
          <a:prstGeom prst="ellipse">
            <a:avLst/>
          </a:prstGeom>
          <a:gradFill>
            <a:gsLst>
              <a:gs pos="0">
                <a:srgbClr val="129240"/>
              </a:gs>
              <a:gs pos="44000">
                <a:srgbClr val="129240"/>
              </a:gs>
              <a:gs pos="92000">
                <a:srgbClr val="18C255"/>
              </a:gs>
              <a:gs pos="100000">
                <a:srgbClr val="18C255"/>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977" name="Shape 977"/>
          <p:cNvSpPr/>
          <p:nvPr/>
        </p:nvSpPr>
        <p:spPr>
          <a:xfrm>
            <a:off x="1591990" y="4907623"/>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978" name="Shape 978"/>
          <p:cNvSpPr/>
          <p:nvPr/>
        </p:nvSpPr>
        <p:spPr>
          <a:xfrm>
            <a:off x="1904518" y="4856025"/>
            <a:ext cx="380950" cy="287475"/>
          </a:xfrm>
          <a:prstGeom prst="rect">
            <a:avLst/>
          </a:prstGeom>
          <a:solidFill>
            <a:srgbClr val="0056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979" name="Shape 979"/>
          <p:cNvSpPr/>
          <p:nvPr/>
        </p:nvSpPr>
        <p:spPr>
          <a:xfrm>
            <a:off x="1972894" y="4907623"/>
            <a:ext cx="244199" cy="184279"/>
          </a:xfrm>
          <a:prstGeom prst="ellipse">
            <a:avLst/>
          </a:prstGeom>
          <a:gradFill>
            <a:gsLst>
              <a:gs pos="0">
                <a:srgbClr val="0056A8"/>
              </a:gs>
              <a:gs pos="44000">
                <a:srgbClr val="0056A8"/>
              </a:gs>
              <a:gs pos="92000">
                <a:srgbClr val="0D86FF"/>
              </a:gs>
              <a:gs pos="100000">
                <a:srgbClr val="0D86FF"/>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980" name="Shape 980"/>
          <p:cNvSpPr/>
          <p:nvPr/>
        </p:nvSpPr>
        <p:spPr>
          <a:xfrm>
            <a:off x="1972894" y="4907623"/>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981" name="Shape 981"/>
          <p:cNvSpPr/>
          <p:nvPr/>
        </p:nvSpPr>
        <p:spPr>
          <a:xfrm>
            <a:off x="2285421" y="4856025"/>
            <a:ext cx="380950" cy="287475"/>
          </a:xfrm>
          <a:prstGeom prst="rect">
            <a:avLst/>
          </a:prstGeom>
          <a:solidFill>
            <a:srgbClr val="12924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982" name="Shape 982"/>
          <p:cNvSpPr/>
          <p:nvPr/>
        </p:nvSpPr>
        <p:spPr>
          <a:xfrm>
            <a:off x="2353797" y="4907623"/>
            <a:ext cx="244199" cy="184279"/>
          </a:xfrm>
          <a:prstGeom prst="ellipse">
            <a:avLst/>
          </a:prstGeom>
          <a:gradFill>
            <a:gsLst>
              <a:gs pos="0">
                <a:srgbClr val="129240"/>
              </a:gs>
              <a:gs pos="44000">
                <a:srgbClr val="129240"/>
              </a:gs>
              <a:gs pos="92000">
                <a:srgbClr val="18C255"/>
              </a:gs>
              <a:gs pos="100000">
                <a:srgbClr val="18C255"/>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983" name="Shape 983"/>
          <p:cNvSpPr/>
          <p:nvPr/>
        </p:nvSpPr>
        <p:spPr>
          <a:xfrm>
            <a:off x="2353797" y="4907623"/>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984" name="Shape 984"/>
          <p:cNvSpPr/>
          <p:nvPr/>
        </p:nvSpPr>
        <p:spPr>
          <a:xfrm>
            <a:off x="2666325" y="4856025"/>
            <a:ext cx="380950" cy="287475"/>
          </a:xfrm>
          <a:prstGeom prst="rect">
            <a:avLst/>
          </a:prstGeom>
          <a:solidFill>
            <a:srgbClr val="12924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985" name="Shape 985"/>
          <p:cNvSpPr/>
          <p:nvPr/>
        </p:nvSpPr>
        <p:spPr>
          <a:xfrm>
            <a:off x="2734701" y="4907623"/>
            <a:ext cx="244199" cy="184279"/>
          </a:xfrm>
          <a:prstGeom prst="ellipse">
            <a:avLst/>
          </a:prstGeom>
          <a:gradFill>
            <a:gsLst>
              <a:gs pos="0">
                <a:srgbClr val="129240"/>
              </a:gs>
              <a:gs pos="44000">
                <a:srgbClr val="129240"/>
              </a:gs>
              <a:gs pos="92000">
                <a:srgbClr val="18C255"/>
              </a:gs>
              <a:gs pos="100000">
                <a:srgbClr val="18C255"/>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986" name="Shape 986"/>
          <p:cNvSpPr/>
          <p:nvPr/>
        </p:nvSpPr>
        <p:spPr>
          <a:xfrm>
            <a:off x="2734701" y="4907623"/>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987" name="Shape 987"/>
          <p:cNvSpPr/>
          <p:nvPr/>
        </p:nvSpPr>
        <p:spPr>
          <a:xfrm>
            <a:off x="3047228" y="4856025"/>
            <a:ext cx="380950" cy="287475"/>
          </a:xfrm>
          <a:prstGeom prst="rect">
            <a:avLst/>
          </a:prstGeom>
          <a:solidFill>
            <a:srgbClr val="F37B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988" name="Shape 988"/>
          <p:cNvSpPr/>
          <p:nvPr/>
        </p:nvSpPr>
        <p:spPr>
          <a:xfrm>
            <a:off x="3115604" y="4907623"/>
            <a:ext cx="244199" cy="184279"/>
          </a:xfrm>
          <a:prstGeom prst="ellipse">
            <a:avLst/>
          </a:prstGeom>
          <a:gradFill>
            <a:gsLst>
              <a:gs pos="0">
                <a:srgbClr val="F37B00"/>
              </a:gs>
              <a:gs pos="44000">
                <a:srgbClr val="F37B00"/>
              </a:gs>
              <a:gs pos="92000">
                <a:srgbClr val="FBAB30"/>
              </a:gs>
              <a:gs pos="100000">
                <a:srgbClr val="FBAB3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989" name="Shape 989"/>
          <p:cNvSpPr/>
          <p:nvPr/>
        </p:nvSpPr>
        <p:spPr>
          <a:xfrm>
            <a:off x="3115604" y="4907623"/>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990" name="Shape 990"/>
          <p:cNvSpPr/>
          <p:nvPr/>
        </p:nvSpPr>
        <p:spPr>
          <a:xfrm>
            <a:off x="3428132" y="4856025"/>
            <a:ext cx="380950" cy="287475"/>
          </a:xfrm>
          <a:prstGeom prst="rect">
            <a:avLst/>
          </a:prstGeom>
          <a:solidFill>
            <a:srgbClr val="FFD5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991" name="Shape 991"/>
          <p:cNvSpPr/>
          <p:nvPr/>
        </p:nvSpPr>
        <p:spPr>
          <a:xfrm>
            <a:off x="3496508" y="4907623"/>
            <a:ext cx="244199" cy="184279"/>
          </a:xfrm>
          <a:prstGeom prst="ellipse">
            <a:avLst/>
          </a:prstGeom>
          <a:gradFill>
            <a:gsLst>
              <a:gs pos="0">
                <a:srgbClr val="FFD500"/>
              </a:gs>
              <a:gs pos="44000">
                <a:srgbClr val="FFD500"/>
              </a:gs>
              <a:gs pos="92000">
                <a:srgbClr val="FFEC8F"/>
              </a:gs>
              <a:gs pos="100000">
                <a:srgbClr val="FFEC8F"/>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992" name="Shape 992"/>
          <p:cNvSpPr/>
          <p:nvPr/>
        </p:nvSpPr>
        <p:spPr>
          <a:xfrm>
            <a:off x="3496508" y="4907623"/>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993" name="Shape 993"/>
          <p:cNvSpPr/>
          <p:nvPr/>
        </p:nvSpPr>
        <p:spPr>
          <a:xfrm>
            <a:off x="3809035" y="4856025"/>
            <a:ext cx="380950" cy="287475"/>
          </a:xfrm>
          <a:prstGeom prst="rect">
            <a:avLst/>
          </a:prstGeom>
          <a:solidFill>
            <a:srgbClr val="0056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994" name="Shape 994"/>
          <p:cNvSpPr/>
          <p:nvPr/>
        </p:nvSpPr>
        <p:spPr>
          <a:xfrm>
            <a:off x="3877411" y="4907623"/>
            <a:ext cx="244199" cy="184279"/>
          </a:xfrm>
          <a:prstGeom prst="ellipse">
            <a:avLst/>
          </a:prstGeom>
          <a:gradFill>
            <a:gsLst>
              <a:gs pos="0">
                <a:srgbClr val="0056A8"/>
              </a:gs>
              <a:gs pos="44000">
                <a:srgbClr val="0056A8"/>
              </a:gs>
              <a:gs pos="92000">
                <a:srgbClr val="0D86FF"/>
              </a:gs>
              <a:gs pos="100000">
                <a:srgbClr val="0D86FF"/>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995" name="Shape 995"/>
          <p:cNvSpPr/>
          <p:nvPr/>
        </p:nvSpPr>
        <p:spPr>
          <a:xfrm>
            <a:off x="3877411" y="4907623"/>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996" name="Shape 996"/>
          <p:cNvSpPr/>
          <p:nvPr/>
        </p:nvSpPr>
        <p:spPr>
          <a:xfrm>
            <a:off x="4189939" y="4856025"/>
            <a:ext cx="380950" cy="287475"/>
          </a:xfrm>
          <a:prstGeom prst="rect">
            <a:avLst/>
          </a:prstGeom>
          <a:solidFill>
            <a:srgbClr val="FFD5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997" name="Shape 997"/>
          <p:cNvSpPr/>
          <p:nvPr/>
        </p:nvSpPr>
        <p:spPr>
          <a:xfrm>
            <a:off x="4258315" y="4907623"/>
            <a:ext cx="244199" cy="184279"/>
          </a:xfrm>
          <a:prstGeom prst="ellipse">
            <a:avLst/>
          </a:prstGeom>
          <a:gradFill>
            <a:gsLst>
              <a:gs pos="0">
                <a:srgbClr val="FFD500"/>
              </a:gs>
              <a:gs pos="44000">
                <a:srgbClr val="FFD500"/>
              </a:gs>
              <a:gs pos="92000">
                <a:srgbClr val="FFEC8F"/>
              </a:gs>
              <a:gs pos="100000">
                <a:srgbClr val="FFEC8F"/>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998" name="Shape 998"/>
          <p:cNvSpPr/>
          <p:nvPr/>
        </p:nvSpPr>
        <p:spPr>
          <a:xfrm>
            <a:off x="4258315" y="4907623"/>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999" name="Shape 999"/>
          <p:cNvSpPr/>
          <p:nvPr/>
        </p:nvSpPr>
        <p:spPr>
          <a:xfrm>
            <a:off x="4570842" y="4856025"/>
            <a:ext cx="380950" cy="287475"/>
          </a:xfrm>
          <a:prstGeom prst="rect">
            <a:avLst/>
          </a:prstGeom>
          <a:solidFill>
            <a:srgbClr val="ED331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00" name="Shape 1000"/>
          <p:cNvSpPr/>
          <p:nvPr/>
        </p:nvSpPr>
        <p:spPr>
          <a:xfrm>
            <a:off x="4639218" y="4907623"/>
            <a:ext cx="244199" cy="184279"/>
          </a:xfrm>
          <a:prstGeom prst="ellipse">
            <a:avLst/>
          </a:prstGeom>
          <a:gradFill>
            <a:gsLst>
              <a:gs pos="0">
                <a:srgbClr val="ED331A"/>
              </a:gs>
              <a:gs pos="44000">
                <a:srgbClr val="ED331A"/>
              </a:gs>
              <a:gs pos="92000">
                <a:srgbClr val="F48070"/>
              </a:gs>
              <a:gs pos="100000">
                <a:srgbClr val="F4807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01" name="Shape 1001"/>
          <p:cNvSpPr/>
          <p:nvPr/>
        </p:nvSpPr>
        <p:spPr>
          <a:xfrm>
            <a:off x="4639218" y="4907623"/>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02" name="Shape 1002"/>
          <p:cNvSpPr/>
          <p:nvPr/>
        </p:nvSpPr>
        <p:spPr>
          <a:xfrm>
            <a:off x="4951746" y="4856025"/>
            <a:ext cx="380950" cy="287475"/>
          </a:xfrm>
          <a:prstGeom prst="rect">
            <a:avLst/>
          </a:prstGeom>
          <a:solidFill>
            <a:srgbClr val="ED331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03" name="Shape 1003"/>
          <p:cNvSpPr/>
          <p:nvPr/>
        </p:nvSpPr>
        <p:spPr>
          <a:xfrm>
            <a:off x="5020122" y="4907623"/>
            <a:ext cx="244199" cy="184279"/>
          </a:xfrm>
          <a:prstGeom prst="ellipse">
            <a:avLst/>
          </a:prstGeom>
          <a:gradFill>
            <a:gsLst>
              <a:gs pos="0">
                <a:srgbClr val="ED331A"/>
              </a:gs>
              <a:gs pos="44000">
                <a:srgbClr val="ED331A"/>
              </a:gs>
              <a:gs pos="92000">
                <a:srgbClr val="F48070"/>
              </a:gs>
              <a:gs pos="100000">
                <a:srgbClr val="F4807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04" name="Shape 1004"/>
          <p:cNvSpPr/>
          <p:nvPr/>
        </p:nvSpPr>
        <p:spPr>
          <a:xfrm>
            <a:off x="5020122" y="4907623"/>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05" name="Shape 1005"/>
          <p:cNvSpPr/>
          <p:nvPr/>
        </p:nvSpPr>
        <p:spPr>
          <a:xfrm>
            <a:off x="5332649" y="4856025"/>
            <a:ext cx="380950" cy="287475"/>
          </a:xfrm>
          <a:prstGeom prst="rect">
            <a:avLst/>
          </a:prstGeom>
          <a:solidFill>
            <a:srgbClr val="F37B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06" name="Shape 1006"/>
          <p:cNvSpPr/>
          <p:nvPr/>
        </p:nvSpPr>
        <p:spPr>
          <a:xfrm>
            <a:off x="5401025" y="4907623"/>
            <a:ext cx="244199" cy="184279"/>
          </a:xfrm>
          <a:prstGeom prst="ellipse">
            <a:avLst/>
          </a:prstGeom>
          <a:gradFill>
            <a:gsLst>
              <a:gs pos="0">
                <a:srgbClr val="F37B00"/>
              </a:gs>
              <a:gs pos="44000">
                <a:srgbClr val="F37B00"/>
              </a:gs>
              <a:gs pos="92000">
                <a:srgbClr val="FBAB30"/>
              </a:gs>
              <a:gs pos="100000">
                <a:srgbClr val="FBAB3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07" name="Shape 1007"/>
          <p:cNvSpPr/>
          <p:nvPr/>
        </p:nvSpPr>
        <p:spPr>
          <a:xfrm>
            <a:off x="5401025" y="4907623"/>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08" name="Shape 1008"/>
          <p:cNvSpPr/>
          <p:nvPr/>
        </p:nvSpPr>
        <p:spPr>
          <a:xfrm>
            <a:off x="5713553" y="4856025"/>
            <a:ext cx="380950" cy="287475"/>
          </a:xfrm>
          <a:prstGeom prst="rect">
            <a:avLst/>
          </a:prstGeom>
          <a:solidFill>
            <a:srgbClr val="FFD5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09" name="Shape 1009"/>
          <p:cNvSpPr/>
          <p:nvPr/>
        </p:nvSpPr>
        <p:spPr>
          <a:xfrm>
            <a:off x="5781929" y="4907623"/>
            <a:ext cx="244199" cy="184279"/>
          </a:xfrm>
          <a:prstGeom prst="ellipse">
            <a:avLst/>
          </a:prstGeom>
          <a:gradFill>
            <a:gsLst>
              <a:gs pos="0">
                <a:srgbClr val="FFD500"/>
              </a:gs>
              <a:gs pos="44000">
                <a:srgbClr val="FFD500"/>
              </a:gs>
              <a:gs pos="92000">
                <a:srgbClr val="FFEC8F"/>
              </a:gs>
              <a:gs pos="100000">
                <a:srgbClr val="FFEC8F"/>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10" name="Shape 1010"/>
          <p:cNvSpPr/>
          <p:nvPr/>
        </p:nvSpPr>
        <p:spPr>
          <a:xfrm>
            <a:off x="5781929" y="4907623"/>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11" name="Shape 1011"/>
          <p:cNvSpPr/>
          <p:nvPr/>
        </p:nvSpPr>
        <p:spPr>
          <a:xfrm>
            <a:off x="6094456" y="4856025"/>
            <a:ext cx="380950" cy="287475"/>
          </a:xfrm>
          <a:prstGeom prst="rect">
            <a:avLst/>
          </a:prstGeom>
          <a:solidFill>
            <a:srgbClr val="FFD5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12" name="Shape 1012"/>
          <p:cNvSpPr/>
          <p:nvPr/>
        </p:nvSpPr>
        <p:spPr>
          <a:xfrm>
            <a:off x="6162832" y="4907623"/>
            <a:ext cx="244199" cy="184279"/>
          </a:xfrm>
          <a:prstGeom prst="ellipse">
            <a:avLst/>
          </a:prstGeom>
          <a:gradFill>
            <a:gsLst>
              <a:gs pos="0">
                <a:srgbClr val="FFD500"/>
              </a:gs>
              <a:gs pos="44000">
                <a:srgbClr val="FFD500"/>
              </a:gs>
              <a:gs pos="92000">
                <a:srgbClr val="FFEC8F"/>
              </a:gs>
              <a:gs pos="100000">
                <a:srgbClr val="FFEC8F"/>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13" name="Shape 1013"/>
          <p:cNvSpPr/>
          <p:nvPr/>
        </p:nvSpPr>
        <p:spPr>
          <a:xfrm>
            <a:off x="6162832" y="4907623"/>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14" name="Shape 1014"/>
          <p:cNvSpPr/>
          <p:nvPr/>
        </p:nvSpPr>
        <p:spPr>
          <a:xfrm>
            <a:off x="6475360" y="4856025"/>
            <a:ext cx="380950" cy="287475"/>
          </a:xfrm>
          <a:prstGeom prst="rect">
            <a:avLst/>
          </a:prstGeom>
          <a:solidFill>
            <a:srgbClr val="ED331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15" name="Shape 1015"/>
          <p:cNvSpPr/>
          <p:nvPr/>
        </p:nvSpPr>
        <p:spPr>
          <a:xfrm>
            <a:off x="6543736" y="4907623"/>
            <a:ext cx="244199" cy="184279"/>
          </a:xfrm>
          <a:prstGeom prst="ellipse">
            <a:avLst/>
          </a:prstGeom>
          <a:gradFill>
            <a:gsLst>
              <a:gs pos="0">
                <a:srgbClr val="ED331A"/>
              </a:gs>
              <a:gs pos="44000">
                <a:srgbClr val="ED331A"/>
              </a:gs>
              <a:gs pos="92000">
                <a:srgbClr val="F48070"/>
              </a:gs>
              <a:gs pos="100000">
                <a:srgbClr val="F4807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16" name="Shape 1016"/>
          <p:cNvSpPr/>
          <p:nvPr/>
        </p:nvSpPr>
        <p:spPr>
          <a:xfrm>
            <a:off x="6543736" y="4907623"/>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17" name="Shape 1017"/>
          <p:cNvSpPr/>
          <p:nvPr/>
        </p:nvSpPr>
        <p:spPr>
          <a:xfrm>
            <a:off x="6856263" y="4856025"/>
            <a:ext cx="380950" cy="287475"/>
          </a:xfrm>
          <a:prstGeom prst="rect">
            <a:avLst/>
          </a:prstGeom>
          <a:solidFill>
            <a:srgbClr val="FFD5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18" name="Shape 1018"/>
          <p:cNvSpPr/>
          <p:nvPr/>
        </p:nvSpPr>
        <p:spPr>
          <a:xfrm>
            <a:off x="6924639" y="4907623"/>
            <a:ext cx="244199" cy="184279"/>
          </a:xfrm>
          <a:prstGeom prst="ellipse">
            <a:avLst/>
          </a:prstGeom>
          <a:gradFill>
            <a:gsLst>
              <a:gs pos="0">
                <a:srgbClr val="FFD500"/>
              </a:gs>
              <a:gs pos="44000">
                <a:srgbClr val="FFD500"/>
              </a:gs>
              <a:gs pos="92000">
                <a:srgbClr val="FFEC8F"/>
              </a:gs>
              <a:gs pos="100000">
                <a:srgbClr val="FFEC8F"/>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19" name="Shape 1019"/>
          <p:cNvSpPr/>
          <p:nvPr/>
        </p:nvSpPr>
        <p:spPr>
          <a:xfrm>
            <a:off x="6924639" y="4907623"/>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20" name="Shape 1020"/>
          <p:cNvSpPr/>
          <p:nvPr/>
        </p:nvSpPr>
        <p:spPr>
          <a:xfrm>
            <a:off x="7237167" y="4856025"/>
            <a:ext cx="380950" cy="287475"/>
          </a:xfrm>
          <a:prstGeom prst="rect">
            <a:avLst/>
          </a:prstGeom>
          <a:solidFill>
            <a:srgbClr val="FFD5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21" name="Shape 1021"/>
          <p:cNvSpPr/>
          <p:nvPr/>
        </p:nvSpPr>
        <p:spPr>
          <a:xfrm>
            <a:off x="7305543" y="4907623"/>
            <a:ext cx="244199" cy="184279"/>
          </a:xfrm>
          <a:prstGeom prst="ellipse">
            <a:avLst/>
          </a:prstGeom>
          <a:gradFill>
            <a:gsLst>
              <a:gs pos="0">
                <a:srgbClr val="FFD500"/>
              </a:gs>
              <a:gs pos="44000">
                <a:srgbClr val="FFD500"/>
              </a:gs>
              <a:gs pos="92000">
                <a:srgbClr val="FFEC8F"/>
              </a:gs>
              <a:gs pos="100000">
                <a:srgbClr val="FFEC8F"/>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22" name="Shape 1022"/>
          <p:cNvSpPr/>
          <p:nvPr/>
        </p:nvSpPr>
        <p:spPr>
          <a:xfrm>
            <a:off x="7305543" y="4907623"/>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23" name="Shape 1023"/>
          <p:cNvSpPr/>
          <p:nvPr/>
        </p:nvSpPr>
        <p:spPr>
          <a:xfrm>
            <a:off x="7618070" y="4856025"/>
            <a:ext cx="380950" cy="287475"/>
          </a:xfrm>
          <a:prstGeom prst="rect">
            <a:avLst/>
          </a:prstGeom>
          <a:solidFill>
            <a:srgbClr val="F37B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24" name="Shape 1024"/>
          <p:cNvSpPr/>
          <p:nvPr/>
        </p:nvSpPr>
        <p:spPr>
          <a:xfrm>
            <a:off x="7686446" y="4907623"/>
            <a:ext cx="244199" cy="184279"/>
          </a:xfrm>
          <a:prstGeom prst="ellipse">
            <a:avLst/>
          </a:prstGeom>
          <a:gradFill>
            <a:gsLst>
              <a:gs pos="0">
                <a:srgbClr val="F37B00"/>
              </a:gs>
              <a:gs pos="44000">
                <a:srgbClr val="F37B00"/>
              </a:gs>
              <a:gs pos="92000">
                <a:srgbClr val="FBAB30"/>
              </a:gs>
              <a:gs pos="100000">
                <a:srgbClr val="FBAB3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25" name="Shape 1025"/>
          <p:cNvSpPr/>
          <p:nvPr/>
        </p:nvSpPr>
        <p:spPr>
          <a:xfrm>
            <a:off x="7686446" y="4907623"/>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26" name="Shape 1026"/>
          <p:cNvSpPr/>
          <p:nvPr/>
        </p:nvSpPr>
        <p:spPr>
          <a:xfrm>
            <a:off x="7998974" y="4856025"/>
            <a:ext cx="380950" cy="287475"/>
          </a:xfrm>
          <a:prstGeom prst="rect">
            <a:avLst/>
          </a:prstGeom>
          <a:solidFill>
            <a:srgbClr val="F37B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27" name="Shape 1027"/>
          <p:cNvSpPr/>
          <p:nvPr/>
        </p:nvSpPr>
        <p:spPr>
          <a:xfrm>
            <a:off x="8067350" y="4907623"/>
            <a:ext cx="244199" cy="184279"/>
          </a:xfrm>
          <a:prstGeom prst="ellipse">
            <a:avLst/>
          </a:prstGeom>
          <a:gradFill>
            <a:gsLst>
              <a:gs pos="0">
                <a:srgbClr val="F37B00"/>
              </a:gs>
              <a:gs pos="44000">
                <a:srgbClr val="F37B00"/>
              </a:gs>
              <a:gs pos="92000">
                <a:srgbClr val="FBAB30"/>
              </a:gs>
              <a:gs pos="100000">
                <a:srgbClr val="FBAB3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28" name="Shape 1028"/>
          <p:cNvSpPr/>
          <p:nvPr/>
        </p:nvSpPr>
        <p:spPr>
          <a:xfrm>
            <a:off x="8067350" y="4907623"/>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29" name="Shape 1029"/>
          <p:cNvSpPr/>
          <p:nvPr/>
        </p:nvSpPr>
        <p:spPr>
          <a:xfrm>
            <a:off x="8379877" y="4856025"/>
            <a:ext cx="380950" cy="287475"/>
          </a:xfrm>
          <a:prstGeom prst="rect">
            <a:avLst/>
          </a:prstGeom>
          <a:solidFill>
            <a:srgbClr val="0056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30" name="Shape 1030"/>
          <p:cNvSpPr/>
          <p:nvPr/>
        </p:nvSpPr>
        <p:spPr>
          <a:xfrm>
            <a:off x="8448253" y="4907623"/>
            <a:ext cx="244199" cy="184279"/>
          </a:xfrm>
          <a:prstGeom prst="ellipse">
            <a:avLst/>
          </a:prstGeom>
          <a:gradFill>
            <a:gsLst>
              <a:gs pos="0">
                <a:srgbClr val="0056A8"/>
              </a:gs>
              <a:gs pos="44000">
                <a:srgbClr val="0056A8"/>
              </a:gs>
              <a:gs pos="92000">
                <a:srgbClr val="0D86FF"/>
              </a:gs>
              <a:gs pos="100000">
                <a:srgbClr val="0D86FF"/>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31" name="Shape 1031"/>
          <p:cNvSpPr/>
          <p:nvPr/>
        </p:nvSpPr>
        <p:spPr>
          <a:xfrm>
            <a:off x="8448253" y="4907623"/>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32" name="Shape 1032"/>
          <p:cNvSpPr/>
          <p:nvPr/>
        </p:nvSpPr>
        <p:spPr>
          <a:xfrm>
            <a:off x="8760781" y="4856025"/>
            <a:ext cx="380950" cy="287475"/>
          </a:xfrm>
          <a:prstGeom prst="rect">
            <a:avLst/>
          </a:prstGeom>
          <a:solidFill>
            <a:srgbClr val="0056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33" name="Shape 1033"/>
          <p:cNvSpPr/>
          <p:nvPr/>
        </p:nvSpPr>
        <p:spPr>
          <a:xfrm>
            <a:off x="8829157" y="4907623"/>
            <a:ext cx="244199" cy="184279"/>
          </a:xfrm>
          <a:prstGeom prst="ellipse">
            <a:avLst/>
          </a:prstGeom>
          <a:gradFill>
            <a:gsLst>
              <a:gs pos="0">
                <a:srgbClr val="0056A8"/>
              </a:gs>
              <a:gs pos="44000">
                <a:srgbClr val="0056A8"/>
              </a:gs>
              <a:gs pos="92000">
                <a:srgbClr val="0D86FF"/>
              </a:gs>
              <a:gs pos="100000">
                <a:srgbClr val="0D86FF"/>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34" name="Shape 1034"/>
          <p:cNvSpPr/>
          <p:nvPr/>
        </p:nvSpPr>
        <p:spPr>
          <a:xfrm>
            <a:off x="8829157" y="4907623"/>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35" name="Shape 1035"/>
          <p:cNvSpPr/>
          <p:nvPr/>
        </p:nvSpPr>
        <p:spPr>
          <a:xfrm>
            <a:off x="0" y="4570377"/>
            <a:ext cx="380950" cy="287475"/>
          </a:xfrm>
          <a:prstGeom prst="rect">
            <a:avLst/>
          </a:prstGeom>
          <a:solidFill>
            <a:srgbClr val="FFD5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36" name="Shape 1036"/>
          <p:cNvSpPr/>
          <p:nvPr/>
        </p:nvSpPr>
        <p:spPr>
          <a:xfrm>
            <a:off x="68376" y="4621975"/>
            <a:ext cx="244199" cy="184279"/>
          </a:xfrm>
          <a:prstGeom prst="ellipse">
            <a:avLst/>
          </a:prstGeom>
          <a:gradFill>
            <a:gsLst>
              <a:gs pos="0">
                <a:srgbClr val="FFD500"/>
              </a:gs>
              <a:gs pos="44000">
                <a:srgbClr val="FFD500"/>
              </a:gs>
              <a:gs pos="92000">
                <a:srgbClr val="FFEC8F"/>
              </a:gs>
              <a:gs pos="100000">
                <a:srgbClr val="FFEC8F"/>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37" name="Shape 1037"/>
          <p:cNvSpPr/>
          <p:nvPr/>
        </p:nvSpPr>
        <p:spPr>
          <a:xfrm>
            <a:off x="68376" y="4621975"/>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38" name="Shape 1038"/>
          <p:cNvSpPr/>
          <p:nvPr/>
        </p:nvSpPr>
        <p:spPr>
          <a:xfrm>
            <a:off x="380904" y="4570377"/>
            <a:ext cx="380950" cy="287475"/>
          </a:xfrm>
          <a:prstGeom prst="rect">
            <a:avLst/>
          </a:prstGeom>
          <a:solidFill>
            <a:srgbClr val="ED331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39" name="Shape 1039"/>
          <p:cNvSpPr/>
          <p:nvPr/>
        </p:nvSpPr>
        <p:spPr>
          <a:xfrm>
            <a:off x="449280" y="4621975"/>
            <a:ext cx="244199" cy="184279"/>
          </a:xfrm>
          <a:prstGeom prst="ellipse">
            <a:avLst/>
          </a:prstGeom>
          <a:gradFill>
            <a:gsLst>
              <a:gs pos="0">
                <a:srgbClr val="ED331A"/>
              </a:gs>
              <a:gs pos="44000">
                <a:srgbClr val="ED331A"/>
              </a:gs>
              <a:gs pos="92000">
                <a:srgbClr val="F48070"/>
              </a:gs>
              <a:gs pos="100000">
                <a:srgbClr val="F4807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40" name="Shape 1040"/>
          <p:cNvSpPr/>
          <p:nvPr/>
        </p:nvSpPr>
        <p:spPr>
          <a:xfrm>
            <a:off x="449280" y="4621975"/>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41" name="Shape 1041"/>
          <p:cNvSpPr/>
          <p:nvPr/>
        </p:nvSpPr>
        <p:spPr>
          <a:xfrm>
            <a:off x="761807" y="4570377"/>
            <a:ext cx="380950" cy="287475"/>
          </a:xfrm>
          <a:prstGeom prst="rect">
            <a:avLst/>
          </a:prstGeom>
          <a:solidFill>
            <a:srgbClr val="ED331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42" name="Shape 1042"/>
          <p:cNvSpPr/>
          <p:nvPr/>
        </p:nvSpPr>
        <p:spPr>
          <a:xfrm>
            <a:off x="830183" y="4621975"/>
            <a:ext cx="244199" cy="184279"/>
          </a:xfrm>
          <a:prstGeom prst="ellipse">
            <a:avLst/>
          </a:prstGeom>
          <a:gradFill>
            <a:gsLst>
              <a:gs pos="0">
                <a:srgbClr val="ED331A"/>
              </a:gs>
              <a:gs pos="44000">
                <a:srgbClr val="ED331A"/>
              </a:gs>
              <a:gs pos="92000">
                <a:srgbClr val="F48070"/>
              </a:gs>
              <a:gs pos="100000">
                <a:srgbClr val="F4807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43" name="Shape 1043"/>
          <p:cNvSpPr/>
          <p:nvPr/>
        </p:nvSpPr>
        <p:spPr>
          <a:xfrm>
            <a:off x="830183" y="4621975"/>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44" name="Shape 1044"/>
          <p:cNvSpPr/>
          <p:nvPr/>
        </p:nvSpPr>
        <p:spPr>
          <a:xfrm>
            <a:off x="1142711" y="4570377"/>
            <a:ext cx="380950" cy="287475"/>
          </a:xfrm>
          <a:prstGeom prst="rect">
            <a:avLst/>
          </a:prstGeom>
          <a:solidFill>
            <a:srgbClr val="12924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45" name="Shape 1045"/>
          <p:cNvSpPr/>
          <p:nvPr/>
        </p:nvSpPr>
        <p:spPr>
          <a:xfrm>
            <a:off x="1211087" y="4621975"/>
            <a:ext cx="244199" cy="184279"/>
          </a:xfrm>
          <a:prstGeom prst="ellipse">
            <a:avLst/>
          </a:prstGeom>
          <a:gradFill>
            <a:gsLst>
              <a:gs pos="0">
                <a:srgbClr val="129240"/>
              </a:gs>
              <a:gs pos="44000">
                <a:srgbClr val="129240"/>
              </a:gs>
              <a:gs pos="92000">
                <a:srgbClr val="18C255"/>
              </a:gs>
              <a:gs pos="100000">
                <a:srgbClr val="18C255"/>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46" name="Shape 1046"/>
          <p:cNvSpPr/>
          <p:nvPr/>
        </p:nvSpPr>
        <p:spPr>
          <a:xfrm>
            <a:off x="1211087" y="4621975"/>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47" name="Shape 1047"/>
          <p:cNvSpPr/>
          <p:nvPr/>
        </p:nvSpPr>
        <p:spPr>
          <a:xfrm>
            <a:off x="1523614" y="4570377"/>
            <a:ext cx="380950" cy="287475"/>
          </a:xfrm>
          <a:prstGeom prst="rect">
            <a:avLst/>
          </a:prstGeom>
          <a:solidFill>
            <a:srgbClr val="12924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48" name="Shape 1048"/>
          <p:cNvSpPr/>
          <p:nvPr/>
        </p:nvSpPr>
        <p:spPr>
          <a:xfrm>
            <a:off x="1591990" y="4621975"/>
            <a:ext cx="244199" cy="184279"/>
          </a:xfrm>
          <a:prstGeom prst="ellipse">
            <a:avLst/>
          </a:prstGeom>
          <a:gradFill>
            <a:gsLst>
              <a:gs pos="0">
                <a:srgbClr val="129240"/>
              </a:gs>
              <a:gs pos="44000">
                <a:srgbClr val="129240"/>
              </a:gs>
              <a:gs pos="92000">
                <a:srgbClr val="18C255"/>
              </a:gs>
              <a:gs pos="100000">
                <a:srgbClr val="18C255"/>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49" name="Shape 1049"/>
          <p:cNvSpPr/>
          <p:nvPr/>
        </p:nvSpPr>
        <p:spPr>
          <a:xfrm>
            <a:off x="1591990" y="4621975"/>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50" name="Shape 1050"/>
          <p:cNvSpPr/>
          <p:nvPr/>
        </p:nvSpPr>
        <p:spPr>
          <a:xfrm>
            <a:off x="1904518" y="4570377"/>
            <a:ext cx="380950" cy="287475"/>
          </a:xfrm>
          <a:prstGeom prst="rect">
            <a:avLst/>
          </a:prstGeom>
          <a:solidFill>
            <a:srgbClr val="0056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51" name="Shape 1051"/>
          <p:cNvSpPr/>
          <p:nvPr/>
        </p:nvSpPr>
        <p:spPr>
          <a:xfrm>
            <a:off x="1972894" y="4621975"/>
            <a:ext cx="244199" cy="184279"/>
          </a:xfrm>
          <a:prstGeom prst="ellipse">
            <a:avLst/>
          </a:prstGeom>
          <a:gradFill>
            <a:gsLst>
              <a:gs pos="0">
                <a:srgbClr val="0056A8"/>
              </a:gs>
              <a:gs pos="44000">
                <a:srgbClr val="0056A8"/>
              </a:gs>
              <a:gs pos="92000">
                <a:srgbClr val="0D86FF"/>
              </a:gs>
              <a:gs pos="100000">
                <a:srgbClr val="0D86FF"/>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52" name="Shape 1052"/>
          <p:cNvSpPr/>
          <p:nvPr/>
        </p:nvSpPr>
        <p:spPr>
          <a:xfrm>
            <a:off x="1972894" y="4621975"/>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53" name="Shape 1053"/>
          <p:cNvSpPr/>
          <p:nvPr/>
        </p:nvSpPr>
        <p:spPr>
          <a:xfrm>
            <a:off x="2285421" y="4570377"/>
            <a:ext cx="380950" cy="287475"/>
          </a:xfrm>
          <a:prstGeom prst="rect">
            <a:avLst/>
          </a:prstGeom>
          <a:solidFill>
            <a:srgbClr val="F37B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54" name="Shape 1054"/>
          <p:cNvSpPr/>
          <p:nvPr/>
        </p:nvSpPr>
        <p:spPr>
          <a:xfrm>
            <a:off x="2353797" y="4621975"/>
            <a:ext cx="244199" cy="184279"/>
          </a:xfrm>
          <a:prstGeom prst="ellipse">
            <a:avLst/>
          </a:prstGeom>
          <a:gradFill>
            <a:gsLst>
              <a:gs pos="0">
                <a:srgbClr val="F37B00"/>
              </a:gs>
              <a:gs pos="44000">
                <a:srgbClr val="F37B00"/>
              </a:gs>
              <a:gs pos="92000">
                <a:srgbClr val="FBAB30"/>
              </a:gs>
              <a:gs pos="100000">
                <a:srgbClr val="FBAB3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55" name="Shape 1055"/>
          <p:cNvSpPr/>
          <p:nvPr/>
        </p:nvSpPr>
        <p:spPr>
          <a:xfrm>
            <a:off x="2353797" y="4621975"/>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56" name="Shape 1056"/>
          <p:cNvSpPr/>
          <p:nvPr/>
        </p:nvSpPr>
        <p:spPr>
          <a:xfrm>
            <a:off x="2666325" y="4570377"/>
            <a:ext cx="380950" cy="287475"/>
          </a:xfrm>
          <a:prstGeom prst="rect">
            <a:avLst/>
          </a:prstGeom>
          <a:solidFill>
            <a:srgbClr val="F37B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57" name="Shape 1057"/>
          <p:cNvSpPr/>
          <p:nvPr/>
        </p:nvSpPr>
        <p:spPr>
          <a:xfrm>
            <a:off x="2734701" y="4621975"/>
            <a:ext cx="244199" cy="184279"/>
          </a:xfrm>
          <a:prstGeom prst="ellipse">
            <a:avLst/>
          </a:prstGeom>
          <a:gradFill>
            <a:gsLst>
              <a:gs pos="0">
                <a:srgbClr val="F37B00"/>
              </a:gs>
              <a:gs pos="44000">
                <a:srgbClr val="F37B00"/>
              </a:gs>
              <a:gs pos="92000">
                <a:srgbClr val="FBAB30"/>
              </a:gs>
              <a:gs pos="100000">
                <a:srgbClr val="FBAB3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58" name="Shape 1058"/>
          <p:cNvSpPr/>
          <p:nvPr/>
        </p:nvSpPr>
        <p:spPr>
          <a:xfrm>
            <a:off x="2734701" y="4621975"/>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59" name="Shape 1059"/>
          <p:cNvSpPr/>
          <p:nvPr/>
        </p:nvSpPr>
        <p:spPr>
          <a:xfrm>
            <a:off x="3047228" y="4570377"/>
            <a:ext cx="380950" cy="287475"/>
          </a:xfrm>
          <a:prstGeom prst="rect">
            <a:avLst/>
          </a:prstGeom>
          <a:solidFill>
            <a:srgbClr val="FFD5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60" name="Shape 1060"/>
          <p:cNvSpPr/>
          <p:nvPr/>
        </p:nvSpPr>
        <p:spPr>
          <a:xfrm>
            <a:off x="3115604" y="4621975"/>
            <a:ext cx="244199" cy="184279"/>
          </a:xfrm>
          <a:prstGeom prst="ellipse">
            <a:avLst/>
          </a:prstGeom>
          <a:gradFill>
            <a:gsLst>
              <a:gs pos="0">
                <a:srgbClr val="FFD500"/>
              </a:gs>
              <a:gs pos="44000">
                <a:srgbClr val="FFD500"/>
              </a:gs>
              <a:gs pos="92000">
                <a:srgbClr val="FFEC8F"/>
              </a:gs>
              <a:gs pos="100000">
                <a:srgbClr val="FFEC8F"/>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61" name="Shape 1061"/>
          <p:cNvSpPr/>
          <p:nvPr/>
        </p:nvSpPr>
        <p:spPr>
          <a:xfrm>
            <a:off x="3115604" y="4621975"/>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62" name="Shape 1062"/>
          <p:cNvSpPr/>
          <p:nvPr/>
        </p:nvSpPr>
        <p:spPr>
          <a:xfrm>
            <a:off x="3428132" y="4570377"/>
            <a:ext cx="380950" cy="287475"/>
          </a:xfrm>
          <a:prstGeom prst="rect">
            <a:avLst/>
          </a:prstGeom>
          <a:solidFill>
            <a:srgbClr val="FFD5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63" name="Shape 1063"/>
          <p:cNvSpPr/>
          <p:nvPr/>
        </p:nvSpPr>
        <p:spPr>
          <a:xfrm>
            <a:off x="3496508" y="4621975"/>
            <a:ext cx="244199" cy="184279"/>
          </a:xfrm>
          <a:prstGeom prst="ellipse">
            <a:avLst/>
          </a:prstGeom>
          <a:gradFill>
            <a:gsLst>
              <a:gs pos="0">
                <a:srgbClr val="FFD500"/>
              </a:gs>
              <a:gs pos="44000">
                <a:srgbClr val="FFD500"/>
              </a:gs>
              <a:gs pos="92000">
                <a:srgbClr val="FFEC8F"/>
              </a:gs>
              <a:gs pos="100000">
                <a:srgbClr val="FFEC8F"/>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64" name="Shape 1064"/>
          <p:cNvSpPr/>
          <p:nvPr/>
        </p:nvSpPr>
        <p:spPr>
          <a:xfrm>
            <a:off x="3496508" y="4621975"/>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65" name="Shape 1065"/>
          <p:cNvSpPr/>
          <p:nvPr/>
        </p:nvSpPr>
        <p:spPr>
          <a:xfrm>
            <a:off x="3809035" y="4570377"/>
            <a:ext cx="380950" cy="287475"/>
          </a:xfrm>
          <a:prstGeom prst="rect">
            <a:avLst/>
          </a:prstGeom>
          <a:solidFill>
            <a:srgbClr val="0056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66" name="Shape 1066"/>
          <p:cNvSpPr/>
          <p:nvPr/>
        </p:nvSpPr>
        <p:spPr>
          <a:xfrm>
            <a:off x="3877411" y="4621975"/>
            <a:ext cx="244199" cy="184279"/>
          </a:xfrm>
          <a:prstGeom prst="ellipse">
            <a:avLst/>
          </a:prstGeom>
          <a:gradFill>
            <a:gsLst>
              <a:gs pos="0">
                <a:srgbClr val="0056A8"/>
              </a:gs>
              <a:gs pos="44000">
                <a:srgbClr val="0056A8"/>
              </a:gs>
              <a:gs pos="92000">
                <a:srgbClr val="0D86FF"/>
              </a:gs>
              <a:gs pos="100000">
                <a:srgbClr val="0D86FF"/>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67" name="Shape 1067"/>
          <p:cNvSpPr/>
          <p:nvPr/>
        </p:nvSpPr>
        <p:spPr>
          <a:xfrm>
            <a:off x="3877411" y="4621975"/>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68" name="Shape 1068"/>
          <p:cNvSpPr/>
          <p:nvPr/>
        </p:nvSpPr>
        <p:spPr>
          <a:xfrm>
            <a:off x="4189939" y="4570377"/>
            <a:ext cx="380950" cy="287475"/>
          </a:xfrm>
          <a:prstGeom prst="rect">
            <a:avLst/>
          </a:prstGeom>
          <a:solidFill>
            <a:srgbClr val="FFD5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69" name="Shape 1069"/>
          <p:cNvSpPr/>
          <p:nvPr/>
        </p:nvSpPr>
        <p:spPr>
          <a:xfrm>
            <a:off x="4258315" y="4621975"/>
            <a:ext cx="244199" cy="184279"/>
          </a:xfrm>
          <a:prstGeom prst="ellipse">
            <a:avLst/>
          </a:prstGeom>
          <a:gradFill>
            <a:gsLst>
              <a:gs pos="0">
                <a:srgbClr val="FFD500"/>
              </a:gs>
              <a:gs pos="44000">
                <a:srgbClr val="FFD500"/>
              </a:gs>
              <a:gs pos="92000">
                <a:srgbClr val="FFEC8F"/>
              </a:gs>
              <a:gs pos="100000">
                <a:srgbClr val="FFEC8F"/>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70" name="Shape 1070"/>
          <p:cNvSpPr/>
          <p:nvPr/>
        </p:nvSpPr>
        <p:spPr>
          <a:xfrm>
            <a:off x="4258315" y="4621975"/>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71" name="Shape 1071"/>
          <p:cNvSpPr/>
          <p:nvPr/>
        </p:nvSpPr>
        <p:spPr>
          <a:xfrm>
            <a:off x="4570842" y="4570377"/>
            <a:ext cx="380950" cy="287475"/>
          </a:xfrm>
          <a:prstGeom prst="rect">
            <a:avLst/>
          </a:prstGeom>
          <a:solidFill>
            <a:srgbClr val="ED331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72" name="Shape 1072"/>
          <p:cNvSpPr/>
          <p:nvPr/>
        </p:nvSpPr>
        <p:spPr>
          <a:xfrm>
            <a:off x="4639218" y="4621975"/>
            <a:ext cx="244199" cy="184279"/>
          </a:xfrm>
          <a:prstGeom prst="ellipse">
            <a:avLst/>
          </a:prstGeom>
          <a:gradFill>
            <a:gsLst>
              <a:gs pos="0">
                <a:srgbClr val="ED331A"/>
              </a:gs>
              <a:gs pos="44000">
                <a:srgbClr val="ED331A"/>
              </a:gs>
              <a:gs pos="92000">
                <a:srgbClr val="F48070"/>
              </a:gs>
              <a:gs pos="100000">
                <a:srgbClr val="F4807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73" name="Shape 1073"/>
          <p:cNvSpPr/>
          <p:nvPr/>
        </p:nvSpPr>
        <p:spPr>
          <a:xfrm>
            <a:off x="4639218" y="4621975"/>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74" name="Shape 1074"/>
          <p:cNvSpPr/>
          <p:nvPr/>
        </p:nvSpPr>
        <p:spPr>
          <a:xfrm>
            <a:off x="4951746" y="4570377"/>
            <a:ext cx="380950" cy="287475"/>
          </a:xfrm>
          <a:prstGeom prst="rect">
            <a:avLst/>
          </a:prstGeom>
          <a:solidFill>
            <a:srgbClr val="ED331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75" name="Shape 1075"/>
          <p:cNvSpPr/>
          <p:nvPr/>
        </p:nvSpPr>
        <p:spPr>
          <a:xfrm>
            <a:off x="5020122" y="4621975"/>
            <a:ext cx="244199" cy="184279"/>
          </a:xfrm>
          <a:prstGeom prst="ellipse">
            <a:avLst/>
          </a:prstGeom>
          <a:gradFill>
            <a:gsLst>
              <a:gs pos="0">
                <a:srgbClr val="ED331A"/>
              </a:gs>
              <a:gs pos="44000">
                <a:srgbClr val="ED331A"/>
              </a:gs>
              <a:gs pos="92000">
                <a:srgbClr val="F48070"/>
              </a:gs>
              <a:gs pos="100000">
                <a:srgbClr val="F4807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76" name="Shape 1076"/>
          <p:cNvSpPr/>
          <p:nvPr/>
        </p:nvSpPr>
        <p:spPr>
          <a:xfrm>
            <a:off x="5020122" y="4621975"/>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77" name="Shape 1077"/>
          <p:cNvSpPr/>
          <p:nvPr/>
        </p:nvSpPr>
        <p:spPr>
          <a:xfrm>
            <a:off x="5332649" y="4570377"/>
            <a:ext cx="380950" cy="287475"/>
          </a:xfrm>
          <a:prstGeom prst="rect">
            <a:avLst/>
          </a:prstGeom>
          <a:solidFill>
            <a:srgbClr val="0056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78" name="Shape 1078"/>
          <p:cNvSpPr/>
          <p:nvPr/>
        </p:nvSpPr>
        <p:spPr>
          <a:xfrm>
            <a:off x="5401025" y="4621975"/>
            <a:ext cx="244199" cy="184279"/>
          </a:xfrm>
          <a:prstGeom prst="ellipse">
            <a:avLst/>
          </a:prstGeom>
          <a:gradFill>
            <a:gsLst>
              <a:gs pos="0">
                <a:srgbClr val="0056A8"/>
              </a:gs>
              <a:gs pos="44000">
                <a:srgbClr val="0056A8"/>
              </a:gs>
              <a:gs pos="92000">
                <a:srgbClr val="0D86FF"/>
              </a:gs>
              <a:gs pos="100000">
                <a:srgbClr val="0D86FF"/>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79" name="Shape 1079"/>
          <p:cNvSpPr/>
          <p:nvPr/>
        </p:nvSpPr>
        <p:spPr>
          <a:xfrm>
            <a:off x="5401025" y="4621975"/>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80" name="Shape 1080"/>
          <p:cNvSpPr/>
          <p:nvPr/>
        </p:nvSpPr>
        <p:spPr>
          <a:xfrm>
            <a:off x="5713553" y="4570377"/>
            <a:ext cx="380950" cy="287475"/>
          </a:xfrm>
          <a:prstGeom prst="rect">
            <a:avLst/>
          </a:prstGeom>
          <a:solidFill>
            <a:srgbClr val="0056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81" name="Shape 1081"/>
          <p:cNvSpPr/>
          <p:nvPr/>
        </p:nvSpPr>
        <p:spPr>
          <a:xfrm>
            <a:off x="5781929" y="4621975"/>
            <a:ext cx="244199" cy="184279"/>
          </a:xfrm>
          <a:prstGeom prst="ellipse">
            <a:avLst/>
          </a:prstGeom>
          <a:gradFill>
            <a:gsLst>
              <a:gs pos="0">
                <a:srgbClr val="0056A8"/>
              </a:gs>
              <a:gs pos="44000">
                <a:srgbClr val="0056A8"/>
              </a:gs>
              <a:gs pos="92000">
                <a:srgbClr val="0D86FF"/>
              </a:gs>
              <a:gs pos="100000">
                <a:srgbClr val="0D86FF"/>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82" name="Shape 1082"/>
          <p:cNvSpPr/>
          <p:nvPr/>
        </p:nvSpPr>
        <p:spPr>
          <a:xfrm>
            <a:off x="5781929" y="4621975"/>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83" name="Shape 1083"/>
          <p:cNvSpPr/>
          <p:nvPr/>
        </p:nvSpPr>
        <p:spPr>
          <a:xfrm>
            <a:off x="6094456" y="4570377"/>
            <a:ext cx="380950" cy="287475"/>
          </a:xfrm>
          <a:prstGeom prst="rect">
            <a:avLst/>
          </a:prstGeom>
          <a:solidFill>
            <a:srgbClr val="FFD5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84" name="Shape 1084"/>
          <p:cNvSpPr/>
          <p:nvPr/>
        </p:nvSpPr>
        <p:spPr>
          <a:xfrm>
            <a:off x="6162832" y="4621975"/>
            <a:ext cx="244199" cy="184279"/>
          </a:xfrm>
          <a:prstGeom prst="ellipse">
            <a:avLst/>
          </a:prstGeom>
          <a:gradFill>
            <a:gsLst>
              <a:gs pos="0">
                <a:srgbClr val="FFD500"/>
              </a:gs>
              <a:gs pos="44000">
                <a:srgbClr val="FFD500"/>
              </a:gs>
              <a:gs pos="92000">
                <a:srgbClr val="FFEC8F"/>
              </a:gs>
              <a:gs pos="100000">
                <a:srgbClr val="FFEC8F"/>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85" name="Shape 1085"/>
          <p:cNvSpPr/>
          <p:nvPr/>
        </p:nvSpPr>
        <p:spPr>
          <a:xfrm>
            <a:off x="6162832" y="4621975"/>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86" name="Shape 1086"/>
          <p:cNvSpPr/>
          <p:nvPr/>
        </p:nvSpPr>
        <p:spPr>
          <a:xfrm>
            <a:off x="6475360" y="4570377"/>
            <a:ext cx="380950" cy="287475"/>
          </a:xfrm>
          <a:prstGeom prst="rect">
            <a:avLst/>
          </a:prstGeom>
          <a:solidFill>
            <a:srgbClr val="0056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87" name="Shape 1087"/>
          <p:cNvSpPr/>
          <p:nvPr/>
        </p:nvSpPr>
        <p:spPr>
          <a:xfrm>
            <a:off x="6543736" y="4621975"/>
            <a:ext cx="244199" cy="184279"/>
          </a:xfrm>
          <a:prstGeom prst="ellipse">
            <a:avLst/>
          </a:prstGeom>
          <a:gradFill>
            <a:gsLst>
              <a:gs pos="0">
                <a:srgbClr val="0056A8"/>
              </a:gs>
              <a:gs pos="44000">
                <a:srgbClr val="0056A8"/>
              </a:gs>
              <a:gs pos="92000">
                <a:srgbClr val="0D86FF"/>
              </a:gs>
              <a:gs pos="100000">
                <a:srgbClr val="0D86FF"/>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88" name="Shape 1088"/>
          <p:cNvSpPr/>
          <p:nvPr/>
        </p:nvSpPr>
        <p:spPr>
          <a:xfrm>
            <a:off x="6543736" y="4621975"/>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89" name="Shape 1089"/>
          <p:cNvSpPr/>
          <p:nvPr/>
        </p:nvSpPr>
        <p:spPr>
          <a:xfrm>
            <a:off x="6856263" y="4570377"/>
            <a:ext cx="380950" cy="287475"/>
          </a:xfrm>
          <a:prstGeom prst="rect">
            <a:avLst/>
          </a:prstGeom>
          <a:solidFill>
            <a:srgbClr val="12924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90" name="Shape 1090"/>
          <p:cNvSpPr/>
          <p:nvPr/>
        </p:nvSpPr>
        <p:spPr>
          <a:xfrm>
            <a:off x="6924639" y="4621975"/>
            <a:ext cx="244199" cy="184279"/>
          </a:xfrm>
          <a:prstGeom prst="ellipse">
            <a:avLst/>
          </a:prstGeom>
          <a:gradFill>
            <a:gsLst>
              <a:gs pos="0">
                <a:srgbClr val="129240"/>
              </a:gs>
              <a:gs pos="44000">
                <a:srgbClr val="129240"/>
              </a:gs>
              <a:gs pos="92000">
                <a:srgbClr val="18C255"/>
              </a:gs>
              <a:gs pos="100000">
                <a:srgbClr val="18C255"/>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91" name="Shape 1091"/>
          <p:cNvSpPr/>
          <p:nvPr/>
        </p:nvSpPr>
        <p:spPr>
          <a:xfrm>
            <a:off x="6924639" y="4621975"/>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92" name="Shape 1092"/>
          <p:cNvSpPr/>
          <p:nvPr/>
        </p:nvSpPr>
        <p:spPr>
          <a:xfrm>
            <a:off x="7237167" y="4570377"/>
            <a:ext cx="380950" cy="287475"/>
          </a:xfrm>
          <a:prstGeom prst="rect">
            <a:avLst/>
          </a:prstGeom>
          <a:solidFill>
            <a:srgbClr val="12924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93" name="Shape 1093"/>
          <p:cNvSpPr/>
          <p:nvPr/>
        </p:nvSpPr>
        <p:spPr>
          <a:xfrm>
            <a:off x="7305543" y="4621975"/>
            <a:ext cx="244199" cy="184279"/>
          </a:xfrm>
          <a:prstGeom prst="ellipse">
            <a:avLst/>
          </a:prstGeom>
          <a:gradFill>
            <a:gsLst>
              <a:gs pos="0">
                <a:srgbClr val="129240"/>
              </a:gs>
              <a:gs pos="44000">
                <a:srgbClr val="129240"/>
              </a:gs>
              <a:gs pos="92000">
                <a:srgbClr val="18C255"/>
              </a:gs>
              <a:gs pos="100000">
                <a:srgbClr val="18C255"/>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94" name="Shape 1094"/>
          <p:cNvSpPr/>
          <p:nvPr/>
        </p:nvSpPr>
        <p:spPr>
          <a:xfrm>
            <a:off x="7305543" y="4621975"/>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95" name="Shape 1095"/>
          <p:cNvSpPr/>
          <p:nvPr/>
        </p:nvSpPr>
        <p:spPr>
          <a:xfrm>
            <a:off x="7618070" y="4570377"/>
            <a:ext cx="380950" cy="287475"/>
          </a:xfrm>
          <a:prstGeom prst="rect">
            <a:avLst/>
          </a:prstGeom>
          <a:solidFill>
            <a:srgbClr val="12924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96" name="Shape 1096"/>
          <p:cNvSpPr/>
          <p:nvPr/>
        </p:nvSpPr>
        <p:spPr>
          <a:xfrm>
            <a:off x="7686446" y="4621975"/>
            <a:ext cx="244199" cy="184279"/>
          </a:xfrm>
          <a:prstGeom prst="ellipse">
            <a:avLst/>
          </a:prstGeom>
          <a:gradFill>
            <a:gsLst>
              <a:gs pos="0">
                <a:srgbClr val="129240"/>
              </a:gs>
              <a:gs pos="44000">
                <a:srgbClr val="129240"/>
              </a:gs>
              <a:gs pos="92000">
                <a:srgbClr val="18C255"/>
              </a:gs>
              <a:gs pos="100000">
                <a:srgbClr val="18C255"/>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97" name="Shape 1097"/>
          <p:cNvSpPr/>
          <p:nvPr/>
        </p:nvSpPr>
        <p:spPr>
          <a:xfrm>
            <a:off x="7686446" y="4621975"/>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98" name="Shape 1098"/>
          <p:cNvSpPr/>
          <p:nvPr/>
        </p:nvSpPr>
        <p:spPr>
          <a:xfrm>
            <a:off x="7998974" y="4570377"/>
            <a:ext cx="380950" cy="287475"/>
          </a:xfrm>
          <a:prstGeom prst="rect">
            <a:avLst/>
          </a:prstGeom>
          <a:solidFill>
            <a:srgbClr val="12924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99" name="Shape 1099"/>
          <p:cNvSpPr/>
          <p:nvPr/>
        </p:nvSpPr>
        <p:spPr>
          <a:xfrm>
            <a:off x="8067350" y="4621975"/>
            <a:ext cx="244199" cy="184279"/>
          </a:xfrm>
          <a:prstGeom prst="ellipse">
            <a:avLst/>
          </a:prstGeom>
          <a:gradFill>
            <a:gsLst>
              <a:gs pos="0">
                <a:srgbClr val="129240"/>
              </a:gs>
              <a:gs pos="44000">
                <a:srgbClr val="129240"/>
              </a:gs>
              <a:gs pos="92000">
                <a:srgbClr val="18C255"/>
              </a:gs>
              <a:gs pos="100000">
                <a:srgbClr val="18C255"/>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100" name="Shape 1100"/>
          <p:cNvSpPr/>
          <p:nvPr/>
        </p:nvSpPr>
        <p:spPr>
          <a:xfrm>
            <a:off x="8067350" y="4621975"/>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101" name="Shape 1101"/>
          <p:cNvSpPr/>
          <p:nvPr/>
        </p:nvSpPr>
        <p:spPr>
          <a:xfrm>
            <a:off x="8379877" y="4570377"/>
            <a:ext cx="380950" cy="287475"/>
          </a:xfrm>
          <a:prstGeom prst="rect">
            <a:avLst/>
          </a:prstGeom>
          <a:solidFill>
            <a:srgbClr val="F37B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102" name="Shape 1102"/>
          <p:cNvSpPr/>
          <p:nvPr/>
        </p:nvSpPr>
        <p:spPr>
          <a:xfrm>
            <a:off x="8448253" y="4621975"/>
            <a:ext cx="244199" cy="184279"/>
          </a:xfrm>
          <a:prstGeom prst="ellipse">
            <a:avLst/>
          </a:prstGeom>
          <a:gradFill>
            <a:gsLst>
              <a:gs pos="0">
                <a:srgbClr val="F37B00"/>
              </a:gs>
              <a:gs pos="44000">
                <a:srgbClr val="F37B00"/>
              </a:gs>
              <a:gs pos="92000">
                <a:srgbClr val="FBAB30"/>
              </a:gs>
              <a:gs pos="100000">
                <a:srgbClr val="FBAB3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103" name="Shape 1103"/>
          <p:cNvSpPr/>
          <p:nvPr/>
        </p:nvSpPr>
        <p:spPr>
          <a:xfrm>
            <a:off x="8448253" y="4621975"/>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104" name="Shape 1104"/>
          <p:cNvSpPr/>
          <p:nvPr/>
        </p:nvSpPr>
        <p:spPr>
          <a:xfrm>
            <a:off x="8760781" y="4570377"/>
            <a:ext cx="380950" cy="287475"/>
          </a:xfrm>
          <a:prstGeom prst="rect">
            <a:avLst/>
          </a:prstGeom>
          <a:solidFill>
            <a:srgbClr val="F37B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105" name="Shape 1105"/>
          <p:cNvSpPr/>
          <p:nvPr/>
        </p:nvSpPr>
        <p:spPr>
          <a:xfrm>
            <a:off x="8829157" y="4621975"/>
            <a:ext cx="244199" cy="184279"/>
          </a:xfrm>
          <a:prstGeom prst="ellipse">
            <a:avLst/>
          </a:prstGeom>
          <a:gradFill>
            <a:gsLst>
              <a:gs pos="0">
                <a:srgbClr val="F37B00"/>
              </a:gs>
              <a:gs pos="44000">
                <a:srgbClr val="F37B00"/>
              </a:gs>
              <a:gs pos="92000">
                <a:srgbClr val="FBAB30"/>
              </a:gs>
              <a:gs pos="100000">
                <a:srgbClr val="FBAB3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106" name="Shape 1106"/>
          <p:cNvSpPr/>
          <p:nvPr/>
        </p:nvSpPr>
        <p:spPr>
          <a:xfrm>
            <a:off x="8829157" y="4621975"/>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107" name="Shape 1107"/>
          <p:cNvSpPr/>
          <p:nvPr/>
        </p:nvSpPr>
        <p:spPr>
          <a:xfrm>
            <a:off x="0" y="4284729"/>
            <a:ext cx="380950" cy="287475"/>
          </a:xfrm>
          <a:prstGeom prst="rect">
            <a:avLst/>
          </a:prstGeom>
          <a:solidFill>
            <a:srgbClr val="F37B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108" name="Shape 1108"/>
          <p:cNvSpPr/>
          <p:nvPr/>
        </p:nvSpPr>
        <p:spPr>
          <a:xfrm>
            <a:off x="68376" y="4336327"/>
            <a:ext cx="244199" cy="184279"/>
          </a:xfrm>
          <a:prstGeom prst="ellipse">
            <a:avLst/>
          </a:prstGeom>
          <a:gradFill>
            <a:gsLst>
              <a:gs pos="0">
                <a:srgbClr val="F37B00"/>
              </a:gs>
              <a:gs pos="44000">
                <a:srgbClr val="F37B00"/>
              </a:gs>
              <a:gs pos="92000">
                <a:srgbClr val="FBAB30"/>
              </a:gs>
              <a:gs pos="100000">
                <a:srgbClr val="FBAB3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109" name="Shape 1109"/>
          <p:cNvSpPr/>
          <p:nvPr/>
        </p:nvSpPr>
        <p:spPr>
          <a:xfrm>
            <a:off x="68376" y="4336327"/>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110" name="Shape 1110"/>
          <p:cNvSpPr/>
          <p:nvPr/>
        </p:nvSpPr>
        <p:spPr>
          <a:xfrm>
            <a:off x="380904" y="4284729"/>
            <a:ext cx="380950" cy="287475"/>
          </a:xfrm>
          <a:prstGeom prst="rect">
            <a:avLst/>
          </a:prstGeom>
          <a:solidFill>
            <a:srgbClr val="ED331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111" name="Shape 1111"/>
          <p:cNvSpPr/>
          <p:nvPr/>
        </p:nvSpPr>
        <p:spPr>
          <a:xfrm>
            <a:off x="449280" y="4336327"/>
            <a:ext cx="244199" cy="184279"/>
          </a:xfrm>
          <a:prstGeom prst="ellipse">
            <a:avLst/>
          </a:prstGeom>
          <a:gradFill>
            <a:gsLst>
              <a:gs pos="0">
                <a:srgbClr val="ED331A"/>
              </a:gs>
              <a:gs pos="44000">
                <a:srgbClr val="ED331A"/>
              </a:gs>
              <a:gs pos="92000">
                <a:srgbClr val="F48070"/>
              </a:gs>
              <a:gs pos="100000">
                <a:srgbClr val="F4807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112" name="Shape 1112"/>
          <p:cNvSpPr/>
          <p:nvPr/>
        </p:nvSpPr>
        <p:spPr>
          <a:xfrm>
            <a:off x="449280" y="4336327"/>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113" name="Shape 1113"/>
          <p:cNvSpPr/>
          <p:nvPr/>
        </p:nvSpPr>
        <p:spPr>
          <a:xfrm>
            <a:off x="761807" y="4284729"/>
            <a:ext cx="380950" cy="287475"/>
          </a:xfrm>
          <a:prstGeom prst="rect">
            <a:avLst/>
          </a:prstGeom>
          <a:solidFill>
            <a:srgbClr val="ED331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114" name="Shape 1114"/>
          <p:cNvSpPr/>
          <p:nvPr/>
        </p:nvSpPr>
        <p:spPr>
          <a:xfrm>
            <a:off x="830183" y="4336327"/>
            <a:ext cx="244199" cy="184279"/>
          </a:xfrm>
          <a:prstGeom prst="ellipse">
            <a:avLst/>
          </a:prstGeom>
          <a:gradFill>
            <a:gsLst>
              <a:gs pos="0">
                <a:srgbClr val="ED331A"/>
              </a:gs>
              <a:gs pos="44000">
                <a:srgbClr val="ED331A"/>
              </a:gs>
              <a:gs pos="92000">
                <a:srgbClr val="F48070"/>
              </a:gs>
              <a:gs pos="100000">
                <a:srgbClr val="F4807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115" name="Shape 1115"/>
          <p:cNvSpPr/>
          <p:nvPr/>
        </p:nvSpPr>
        <p:spPr>
          <a:xfrm>
            <a:off x="830183" y="4336327"/>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116" name="Shape 1116"/>
          <p:cNvSpPr/>
          <p:nvPr/>
        </p:nvSpPr>
        <p:spPr>
          <a:xfrm>
            <a:off x="1142711" y="4284729"/>
            <a:ext cx="380950" cy="287475"/>
          </a:xfrm>
          <a:prstGeom prst="rect">
            <a:avLst/>
          </a:prstGeom>
          <a:solidFill>
            <a:srgbClr val="12924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117" name="Shape 1117"/>
          <p:cNvSpPr/>
          <p:nvPr/>
        </p:nvSpPr>
        <p:spPr>
          <a:xfrm>
            <a:off x="1211087" y="4336327"/>
            <a:ext cx="244199" cy="184279"/>
          </a:xfrm>
          <a:prstGeom prst="ellipse">
            <a:avLst/>
          </a:prstGeom>
          <a:gradFill>
            <a:gsLst>
              <a:gs pos="0">
                <a:srgbClr val="129240"/>
              </a:gs>
              <a:gs pos="44000">
                <a:srgbClr val="129240"/>
              </a:gs>
              <a:gs pos="92000">
                <a:srgbClr val="18C255"/>
              </a:gs>
              <a:gs pos="100000">
                <a:srgbClr val="18C255"/>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118" name="Shape 1118"/>
          <p:cNvSpPr/>
          <p:nvPr/>
        </p:nvSpPr>
        <p:spPr>
          <a:xfrm>
            <a:off x="1211087" y="4336327"/>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119" name="Shape 1119"/>
          <p:cNvSpPr/>
          <p:nvPr/>
        </p:nvSpPr>
        <p:spPr>
          <a:xfrm>
            <a:off x="1523614" y="4284729"/>
            <a:ext cx="380950" cy="287475"/>
          </a:xfrm>
          <a:prstGeom prst="rect">
            <a:avLst/>
          </a:prstGeom>
          <a:solidFill>
            <a:srgbClr val="12924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120" name="Shape 1120"/>
          <p:cNvSpPr/>
          <p:nvPr/>
        </p:nvSpPr>
        <p:spPr>
          <a:xfrm>
            <a:off x="1591990" y="4336327"/>
            <a:ext cx="244199" cy="184279"/>
          </a:xfrm>
          <a:prstGeom prst="ellipse">
            <a:avLst/>
          </a:prstGeom>
          <a:gradFill>
            <a:gsLst>
              <a:gs pos="0">
                <a:srgbClr val="129240"/>
              </a:gs>
              <a:gs pos="44000">
                <a:srgbClr val="129240"/>
              </a:gs>
              <a:gs pos="92000">
                <a:srgbClr val="18C255"/>
              </a:gs>
              <a:gs pos="100000">
                <a:srgbClr val="18C255"/>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121" name="Shape 1121"/>
          <p:cNvSpPr/>
          <p:nvPr/>
        </p:nvSpPr>
        <p:spPr>
          <a:xfrm>
            <a:off x="1591990" y="4336327"/>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122" name="Shape 1122"/>
          <p:cNvSpPr/>
          <p:nvPr/>
        </p:nvSpPr>
        <p:spPr>
          <a:xfrm>
            <a:off x="1904518" y="4284729"/>
            <a:ext cx="380950" cy="287475"/>
          </a:xfrm>
          <a:prstGeom prst="rect">
            <a:avLst/>
          </a:prstGeom>
          <a:solidFill>
            <a:srgbClr val="0056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123" name="Shape 1123"/>
          <p:cNvSpPr/>
          <p:nvPr/>
        </p:nvSpPr>
        <p:spPr>
          <a:xfrm>
            <a:off x="1972894" y="4336327"/>
            <a:ext cx="244199" cy="184279"/>
          </a:xfrm>
          <a:prstGeom prst="ellipse">
            <a:avLst/>
          </a:prstGeom>
          <a:gradFill>
            <a:gsLst>
              <a:gs pos="0">
                <a:srgbClr val="0056A8"/>
              </a:gs>
              <a:gs pos="44000">
                <a:srgbClr val="0056A8"/>
              </a:gs>
              <a:gs pos="92000">
                <a:srgbClr val="0D86FF"/>
              </a:gs>
              <a:gs pos="100000">
                <a:srgbClr val="0D86FF"/>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124" name="Shape 1124"/>
          <p:cNvSpPr/>
          <p:nvPr/>
        </p:nvSpPr>
        <p:spPr>
          <a:xfrm>
            <a:off x="1972894" y="4336327"/>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125" name="Shape 1125"/>
          <p:cNvSpPr/>
          <p:nvPr/>
        </p:nvSpPr>
        <p:spPr>
          <a:xfrm>
            <a:off x="2285421" y="4284729"/>
            <a:ext cx="380950" cy="287475"/>
          </a:xfrm>
          <a:prstGeom prst="rect">
            <a:avLst/>
          </a:prstGeom>
          <a:solidFill>
            <a:srgbClr val="FFD5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126" name="Shape 1126"/>
          <p:cNvSpPr/>
          <p:nvPr/>
        </p:nvSpPr>
        <p:spPr>
          <a:xfrm>
            <a:off x="2353797" y="4336327"/>
            <a:ext cx="244199" cy="184279"/>
          </a:xfrm>
          <a:prstGeom prst="ellipse">
            <a:avLst/>
          </a:prstGeom>
          <a:gradFill>
            <a:gsLst>
              <a:gs pos="0">
                <a:srgbClr val="FFD500"/>
              </a:gs>
              <a:gs pos="44000">
                <a:srgbClr val="FFD500"/>
              </a:gs>
              <a:gs pos="92000">
                <a:srgbClr val="FFEC8F"/>
              </a:gs>
              <a:gs pos="100000">
                <a:srgbClr val="FFEC8F"/>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127" name="Shape 1127"/>
          <p:cNvSpPr/>
          <p:nvPr/>
        </p:nvSpPr>
        <p:spPr>
          <a:xfrm>
            <a:off x="2353797" y="4336327"/>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128" name="Shape 1128"/>
          <p:cNvSpPr/>
          <p:nvPr/>
        </p:nvSpPr>
        <p:spPr>
          <a:xfrm>
            <a:off x="2666325" y="4284729"/>
            <a:ext cx="380950" cy="287475"/>
          </a:xfrm>
          <a:prstGeom prst="rect">
            <a:avLst/>
          </a:prstGeom>
          <a:solidFill>
            <a:srgbClr val="ED331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129" name="Shape 1129"/>
          <p:cNvSpPr/>
          <p:nvPr/>
        </p:nvSpPr>
        <p:spPr>
          <a:xfrm>
            <a:off x="2734701" y="4336327"/>
            <a:ext cx="244199" cy="184279"/>
          </a:xfrm>
          <a:prstGeom prst="ellipse">
            <a:avLst/>
          </a:prstGeom>
          <a:gradFill>
            <a:gsLst>
              <a:gs pos="0">
                <a:srgbClr val="ED331A"/>
              </a:gs>
              <a:gs pos="44000">
                <a:srgbClr val="ED331A"/>
              </a:gs>
              <a:gs pos="92000">
                <a:srgbClr val="F48070"/>
              </a:gs>
              <a:gs pos="100000">
                <a:srgbClr val="F4807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130" name="Shape 1130"/>
          <p:cNvSpPr/>
          <p:nvPr/>
        </p:nvSpPr>
        <p:spPr>
          <a:xfrm>
            <a:off x="2734701" y="4336327"/>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131" name="Shape 1131"/>
          <p:cNvSpPr/>
          <p:nvPr/>
        </p:nvSpPr>
        <p:spPr>
          <a:xfrm>
            <a:off x="3047228" y="4284729"/>
            <a:ext cx="380950" cy="287475"/>
          </a:xfrm>
          <a:prstGeom prst="rect">
            <a:avLst/>
          </a:prstGeom>
          <a:solidFill>
            <a:srgbClr val="ED331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132" name="Shape 1132"/>
          <p:cNvSpPr/>
          <p:nvPr/>
        </p:nvSpPr>
        <p:spPr>
          <a:xfrm>
            <a:off x="3115604" y="4336327"/>
            <a:ext cx="244199" cy="184279"/>
          </a:xfrm>
          <a:prstGeom prst="ellipse">
            <a:avLst/>
          </a:prstGeom>
          <a:gradFill>
            <a:gsLst>
              <a:gs pos="0">
                <a:srgbClr val="ED331A"/>
              </a:gs>
              <a:gs pos="44000">
                <a:srgbClr val="ED331A"/>
              </a:gs>
              <a:gs pos="92000">
                <a:srgbClr val="F48070"/>
              </a:gs>
              <a:gs pos="100000">
                <a:srgbClr val="F4807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133" name="Shape 1133"/>
          <p:cNvSpPr/>
          <p:nvPr/>
        </p:nvSpPr>
        <p:spPr>
          <a:xfrm>
            <a:off x="3115604" y="4336327"/>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134" name="Shape 1134"/>
          <p:cNvSpPr/>
          <p:nvPr/>
        </p:nvSpPr>
        <p:spPr>
          <a:xfrm>
            <a:off x="3428132" y="4284729"/>
            <a:ext cx="380950" cy="287475"/>
          </a:xfrm>
          <a:prstGeom prst="rect">
            <a:avLst/>
          </a:prstGeom>
          <a:solidFill>
            <a:srgbClr val="FFD5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135" name="Shape 1135"/>
          <p:cNvSpPr/>
          <p:nvPr/>
        </p:nvSpPr>
        <p:spPr>
          <a:xfrm>
            <a:off x="3496508" y="4336327"/>
            <a:ext cx="244199" cy="184279"/>
          </a:xfrm>
          <a:prstGeom prst="ellipse">
            <a:avLst/>
          </a:prstGeom>
          <a:gradFill>
            <a:gsLst>
              <a:gs pos="0">
                <a:srgbClr val="FFD500"/>
              </a:gs>
              <a:gs pos="44000">
                <a:srgbClr val="FFD500"/>
              </a:gs>
              <a:gs pos="92000">
                <a:srgbClr val="FFEC8F"/>
              </a:gs>
              <a:gs pos="100000">
                <a:srgbClr val="FFEC8F"/>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136" name="Shape 1136"/>
          <p:cNvSpPr/>
          <p:nvPr/>
        </p:nvSpPr>
        <p:spPr>
          <a:xfrm>
            <a:off x="3496508" y="4336327"/>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137" name="Shape 1137"/>
          <p:cNvSpPr/>
          <p:nvPr/>
        </p:nvSpPr>
        <p:spPr>
          <a:xfrm>
            <a:off x="3809035" y="4284729"/>
            <a:ext cx="380950" cy="287475"/>
          </a:xfrm>
          <a:prstGeom prst="rect">
            <a:avLst/>
          </a:prstGeom>
          <a:solidFill>
            <a:srgbClr val="12924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138" name="Shape 1138"/>
          <p:cNvSpPr/>
          <p:nvPr/>
        </p:nvSpPr>
        <p:spPr>
          <a:xfrm>
            <a:off x="3877411" y="4336327"/>
            <a:ext cx="244199" cy="184279"/>
          </a:xfrm>
          <a:prstGeom prst="ellipse">
            <a:avLst/>
          </a:prstGeom>
          <a:gradFill>
            <a:gsLst>
              <a:gs pos="0">
                <a:srgbClr val="129240"/>
              </a:gs>
              <a:gs pos="44000">
                <a:srgbClr val="129240"/>
              </a:gs>
              <a:gs pos="92000">
                <a:srgbClr val="18C255"/>
              </a:gs>
              <a:gs pos="100000">
                <a:srgbClr val="18C255"/>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139" name="Shape 1139"/>
          <p:cNvSpPr/>
          <p:nvPr/>
        </p:nvSpPr>
        <p:spPr>
          <a:xfrm>
            <a:off x="3877411" y="4336327"/>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140" name="Shape 1140"/>
          <p:cNvSpPr/>
          <p:nvPr/>
        </p:nvSpPr>
        <p:spPr>
          <a:xfrm>
            <a:off x="4189939" y="4284729"/>
            <a:ext cx="380950" cy="287475"/>
          </a:xfrm>
          <a:prstGeom prst="rect">
            <a:avLst/>
          </a:prstGeom>
          <a:solidFill>
            <a:srgbClr val="FFD5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141" name="Shape 1141"/>
          <p:cNvSpPr/>
          <p:nvPr/>
        </p:nvSpPr>
        <p:spPr>
          <a:xfrm>
            <a:off x="4258315" y="4336327"/>
            <a:ext cx="244199" cy="184279"/>
          </a:xfrm>
          <a:prstGeom prst="ellipse">
            <a:avLst/>
          </a:prstGeom>
          <a:gradFill>
            <a:gsLst>
              <a:gs pos="0">
                <a:srgbClr val="FFD500"/>
              </a:gs>
              <a:gs pos="44000">
                <a:srgbClr val="FFD500"/>
              </a:gs>
              <a:gs pos="92000">
                <a:srgbClr val="FFEC8F"/>
              </a:gs>
              <a:gs pos="100000">
                <a:srgbClr val="FFEC8F"/>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142" name="Shape 1142"/>
          <p:cNvSpPr/>
          <p:nvPr/>
        </p:nvSpPr>
        <p:spPr>
          <a:xfrm>
            <a:off x="4258315" y="4336327"/>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143" name="Shape 1143"/>
          <p:cNvSpPr/>
          <p:nvPr/>
        </p:nvSpPr>
        <p:spPr>
          <a:xfrm>
            <a:off x="4570842" y="4284729"/>
            <a:ext cx="380950" cy="287475"/>
          </a:xfrm>
          <a:prstGeom prst="rect">
            <a:avLst/>
          </a:prstGeom>
          <a:solidFill>
            <a:srgbClr val="ED331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144" name="Shape 1144"/>
          <p:cNvSpPr/>
          <p:nvPr/>
        </p:nvSpPr>
        <p:spPr>
          <a:xfrm>
            <a:off x="4639218" y="4336327"/>
            <a:ext cx="244199" cy="184279"/>
          </a:xfrm>
          <a:prstGeom prst="ellipse">
            <a:avLst/>
          </a:prstGeom>
          <a:gradFill>
            <a:gsLst>
              <a:gs pos="0">
                <a:srgbClr val="ED331A"/>
              </a:gs>
              <a:gs pos="44000">
                <a:srgbClr val="ED331A"/>
              </a:gs>
              <a:gs pos="92000">
                <a:srgbClr val="F48070"/>
              </a:gs>
              <a:gs pos="100000">
                <a:srgbClr val="F4807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145" name="Shape 1145"/>
          <p:cNvSpPr/>
          <p:nvPr/>
        </p:nvSpPr>
        <p:spPr>
          <a:xfrm>
            <a:off x="4639218" y="4336327"/>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146" name="Shape 1146"/>
          <p:cNvSpPr/>
          <p:nvPr/>
        </p:nvSpPr>
        <p:spPr>
          <a:xfrm>
            <a:off x="4951746" y="4284729"/>
            <a:ext cx="380950" cy="287475"/>
          </a:xfrm>
          <a:prstGeom prst="rect">
            <a:avLst/>
          </a:prstGeom>
          <a:solidFill>
            <a:srgbClr val="ED331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147" name="Shape 1147"/>
          <p:cNvSpPr/>
          <p:nvPr/>
        </p:nvSpPr>
        <p:spPr>
          <a:xfrm>
            <a:off x="5020122" y="4336327"/>
            <a:ext cx="244199" cy="184279"/>
          </a:xfrm>
          <a:prstGeom prst="ellipse">
            <a:avLst/>
          </a:prstGeom>
          <a:gradFill>
            <a:gsLst>
              <a:gs pos="0">
                <a:srgbClr val="ED331A"/>
              </a:gs>
              <a:gs pos="44000">
                <a:srgbClr val="ED331A"/>
              </a:gs>
              <a:gs pos="92000">
                <a:srgbClr val="F48070"/>
              </a:gs>
              <a:gs pos="100000">
                <a:srgbClr val="F4807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148" name="Shape 1148"/>
          <p:cNvSpPr/>
          <p:nvPr/>
        </p:nvSpPr>
        <p:spPr>
          <a:xfrm>
            <a:off x="5020122" y="4336327"/>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149" name="Shape 1149"/>
          <p:cNvSpPr/>
          <p:nvPr/>
        </p:nvSpPr>
        <p:spPr>
          <a:xfrm>
            <a:off x="5332649" y="4284729"/>
            <a:ext cx="380950" cy="287475"/>
          </a:xfrm>
          <a:prstGeom prst="rect">
            <a:avLst/>
          </a:prstGeom>
          <a:solidFill>
            <a:srgbClr val="0056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150" name="Shape 1150"/>
          <p:cNvSpPr/>
          <p:nvPr/>
        </p:nvSpPr>
        <p:spPr>
          <a:xfrm>
            <a:off x="5401025" y="4336327"/>
            <a:ext cx="244199" cy="184279"/>
          </a:xfrm>
          <a:prstGeom prst="ellipse">
            <a:avLst/>
          </a:prstGeom>
          <a:gradFill>
            <a:gsLst>
              <a:gs pos="0">
                <a:srgbClr val="0056A8"/>
              </a:gs>
              <a:gs pos="44000">
                <a:srgbClr val="0056A8"/>
              </a:gs>
              <a:gs pos="92000">
                <a:srgbClr val="0D86FF"/>
              </a:gs>
              <a:gs pos="100000">
                <a:srgbClr val="0D86FF"/>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151" name="Shape 1151"/>
          <p:cNvSpPr/>
          <p:nvPr/>
        </p:nvSpPr>
        <p:spPr>
          <a:xfrm>
            <a:off x="5401025" y="4336327"/>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152" name="Shape 1152"/>
          <p:cNvSpPr/>
          <p:nvPr/>
        </p:nvSpPr>
        <p:spPr>
          <a:xfrm>
            <a:off x="5713553" y="4284729"/>
            <a:ext cx="380950" cy="287475"/>
          </a:xfrm>
          <a:prstGeom prst="rect">
            <a:avLst/>
          </a:prstGeom>
          <a:solidFill>
            <a:srgbClr val="0056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153" name="Shape 1153"/>
          <p:cNvSpPr/>
          <p:nvPr/>
        </p:nvSpPr>
        <p:spPr>
          <a:xfrm>
            <a:off x="5781929" y="4336327"/>
            <a:ext cx="244199" cy="184279"/>
          </a:xfrm>
          <a:prstGeom prst="ellipse">
            <a:avLst/>
          </a:prstGeom>
          <a:gradFill>
            <a:gsLst>
              <a:gs pos="0">
                <a:srgbClr val="0056A8"/>
              </a:gs>
              <a:gs pos="44000">
                <a:srgbClr val="0056A8"/>
              </a:gs>
              <a:gs pos="92000">
                <a:srgbClr val="0D86FF"/>
              </a:gs>
              <a:gs pos="100000">
                <a:srgbClr val="0D86FF"/>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154" name="Shape 1154"/>
          <p:cNvSpPr/>
          <p:nvPr/>
        </p:nvSpPr>
        <p:spPr>
          <a:xfrm>
            <a:off x="5781929" y="4336327"/>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155" name="Shape 1155"/>
          <p:cNvSpPr/>
          <p:nvPr/>
        </p:nvSpPr>
        <p:spPr>
          <a:xfrm>
            <a:off x="6094456" y="4284729"/>
            <a:ext cx="380950" cy="287475"/>
          </a:xfrm>
          <a:prstGeom prst="rect">
            <a:avLst/>
          </a:prstGeom>
          <a:solidFill>
            <a:srgbClr val="ED331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156" name="Shape 1156"/>
          <p:cNvSpPr/>
          <p:nvPr/>
        </p:nvSpPr>
        <p:spPr>
          <a:xfrm>
            <a:off x="6162832" y="4336327"/>
            <a:ext cx="244199" cy="184279"/>
          </a:xfrm>
          <a:prstGeom prst="ellipse">
            <a:avLst/>
          </a:prstGeom>
          <a:gradFill>
            <a:gsLst>
              <a:gs pos="0">
                <a:srgbClr val="ED331A"/>
              </a:gs>
              <a:gs pos="44000">
                <a:srgbClr val="ED331A"/>
              </a:gs>
              <a:gs pos="92000">
                <a:srgbClr val="F48070"/>
              </a:gs>
              <a:gs pos="100000">
                <a:srgbClr val="F4807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157" name="Shape 1157"/>
          <p:cNvSpPr/>
          <p:nvPr/>
        </p:nvSpPr>
        <p:spPr>
          <a:xfrm>
            <a:off x="6162832" y="4336327"/>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158" name="Shape 1158"/>
          <p:cNvSpPr/>
          <p:nvPr/>
        </p:nvSpPr>
        <p:spPr>
          <a:xfrm>
            <a:off x="6475360" y="4284729"/>
            <a:ext cx="380950" cy="287475"/>
          </a:xfrm>
          <a:prstGeom prst="rect">
            <a:avLst/>
          </a:prstGeom>
          <a:solidFill>
            <a:srgbClr val="0056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159" name="Shape 1159"/>
          <p:cNvSpPr/>
          <p:nvPr/>
        </p:nvSpPr>
        <p:spPr>
          <a:xfrm>
            <a:off x="6543736" y="4336327"/>
            <a:ext cx="244199" cy="184279"/>
          </a:xfrm>
          <a:prstGeom prst="ellipse">
            <a:avLst/>
          </a:prstGeom>
          <a:gradFill>
            <a:gsLst>
              <a:gs pos="0">
                <a:srgbClr val="0056A8"/>
              </a:gs>
              <a:gs pos="44000">
                <a:srgbClr val="0056A8"/>
              </a:gs>
              <a:gs pos="92000">
                <a:srgbClr val="0D86FF"/>
              </a:gs>
              <a:gs pos="100000">
                <a:srgbClr val="0D86FF"/>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160" name="Shape 1160"/>
          <p:cNvSpPr/>
          <p:nvPr/>
        </p:nvSpPr>
        <p:spPr>
          <a:xfrm>
            <a:off x="6543736" y="4336327"/>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161" name="Shape 1161"/>
          <p:cNvSpPr/>
          <p:nvPr/>
        </p:nvSpPr>
        <p:spPr>
          <a:xfrm>
            <a:off x="6856263" y="4284729"/>
            <a:ext cx="380950" cy="287475"/>
          </a:xfrm>
          <a:prstGeom prst="rect">
            <a:avLst/>
          </a:prstGeom>
          <a:solidFill>
            <a:srgbClr val="F37B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162" name="Shape 1162"/>
          <p:cNvSpPr/>
          <p:nvPr/>
        </p:nvSpPr>
        <p:spPr>
          <a:xfrm>
            <a:off x="6924639" y="4336327"/>
            <a:ext cx="244199" cy="184279"/>
          </a:xfrm>
          <a:prstGeom prst="ellipse">
            <a:avLst/>
          </a:prstGeom>
          <a:gradFill>
            <a:gsLst>
              <a:gs pos="0">
                <a:srgbClr val="F37B00"/>
              </a:gs>
              <a:gs pos="44000">
                <a:srgbClr val="F37B00"/>
              </a:gs>
              <a:gs pos="92000">
                <a:srgbClr val="FBAB30"/>
              </a:gs>
              <a:gs pos="100000">
                <a:srgbClr val="FBAB3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163" name="Shape 1163"/>
          <p:cNvSpPr/>
          <p:nvPr/>
        </p:nvSpPr>
        <p:spPr>
          <a:xfrm>
            <a:off x="6924639" y="4336327"/>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164" name="Shape 1164"/>
          <p:cNvSpPr/>
          <p:nvPr/>
        </p:nvSpPr>
        <p:spPr>
          <a:xfrm>
            <a:off x="7237167" y="4284729"/>
            <a:ext cx="380950" cy="287475"/>
          </a:xfrm>
          <a:prstGeom prst="rect">
            <a:avLst/>
          </a:prstGeom>
          <a:solidFill>
            <a:srgbClr val="F37B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165" name="Shape 1165"/>
          <p:cNvSpPr/>
          <p:nvPr/>
        </p:nvSpPr>
        <p:spPr>
          <a:xfrm>
            <a:off x="7305543" y="4336327"/>
            <a:ext cx="244199" cy="184279"/>
          </a:xfrm>
          <a:prstGeom prst="ellipse">
            <a:avLst/>
          </a:prstGeom>
          <a:gradFill>
            <a:gsLst>
              <a:gs pos="0">
                <a:srgbClr val="F37B00"/>
              </a:gs>
              <a:gs pos="44000">
                <a:srgbClr val="F37B00"/>
              </a:gs>
              <a:gs pos="92000">
                <a:srgbClr val="FBAB30"/>
              </a:gs>
              <a:gs pos="100000">
                <a:srgbClr val="FBAB3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166" name="Shape 1166"/>
          <p:cNvSpPr/>
          <p:nvPr/>
        </p:nvSpPr>
        <p:spPr>
          <a:xfrm>
            <a:off x="7305543" y="4336327"/>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167" name="Shape 1167"/>
          <p:cNvSpPr/>
          <p:nvPr/>
        </p:nvSpPr>
        <p:spPr>
          <a:xfrm>
            <a:off x="7618070" y="4284729"/>
            <a:ext cx="380950" cy="287475"/>
          </a:xfrm>
          <a:prstGeom prst="rect">
            <a:avLst/>
          </a:prstGeom>
          <a:solidFill>
            <a:srgbClr val="FFD5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168" name="Shape 1168"/>
          <p:cNvSpPr/>
          <p:nvPr/>
        </p:nvSpPr>
        <p:spPr>
          <a:xfrm>
            <a:off x="7686446" y="4336327"/>
            <a:ext cx="244199" cy="184279"/>
          </a:xfrm>
          <a:prstGeom prst="ellipse">
            <a:avLst/>
          </a:prstGeom>
          <a:gradFill>
            <a:gsLst>
              <a:gs pos="0">
                <a:srgbClr val="FFD500"/>
              </a:gs>
              <a:gs pos="44000">
                <a:srgbClr val="FFD500"/>
              </a:gs>
              <a:gs pos="92000">
                <a:srgbClr val="FFEC8F"/>
              </a:gs>
              <a:gs pos="100000">
                <a:srgbClr val="FFEC8F"/>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169" name="Shape 1169"/>
          <p:cNvSpPr/>
          <p:nvPr/>
        </p:nvSpPr>
        <p:spPr>
          <a:xfrm>
            <a:off x="7686446" y="4336327"/>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170" name="Shape 1170"/>
          <p:cNvSpPr/>
          <p:nvPr/>
        </p:nvSpPr>
        <p:spPr>
          <a:xfrm>
            <a:off x="7998974" y="4284729"/>
            <a:ext cx="380950" cy="287475"/>
          </a:xfrm>
          <a:prstGeom prst="rect">
            <a:avLst/>
          </a:prstGeom>
          <a:solidFill>
            <a:srgbClr val="FFD5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171" name="Shape 1171"/>
          <p:cNvSpPr/>
          <p:nvPr/>
        </p:nvSpPr>
        <p:spPr>
          <a:xfrm>
            <a:off x="8067350" y="4336327"/>
            <a:ext cx="244199" cy="184279"/>
          </a:xfrm>
          <a:prstGeom prst="ellipse">
            <a:avLst/>
          </a:prstGeom>
          <a:gradFill>
            <a:gsLst>
              <a:gs pos="0">
                <a:srgbClr val="FFD500"/>
              </a:gs>
              <a:gs pos="44000">
                <a:srgbClr val="FFD500"/>
              </a:gs>
              <a:gs pos="92000">
                <a:srgbClr val="FFEC8F"/>
              </a:gs>
              <a:gs pos="100000">
                <a:srgbClr val="FFEC8F"/>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172" name="Shape 1172"/>
          <p:cNvSpPr/>
          <p:nvPr/>
        </p:nvSpPr>
        <p:spPr>
          <a:xfrm>
            <a:off x="8067350" y="4336327"/>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173" name="Shape 1173"/>
          <p:cNvSpPr/>
          <p:nvPr/>
        </p:nvSpPr>
        <p:spPr>
          <a:xfrm>
            <a:off x="8379877" y="4284729"/>
            <a:ext cx="380950" cy="287475"/>
          </a:xfrm>
          <a:prstGeom prst="rect">
            <a:avLst/>
          </a:prstGeom>
          <a:solidFill>
            <a:srgbClr val="ED331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174" name="Shape 1174"/>
          <p:cNvSpPr/>
          <p:nvPr/>
        </p:nvSpPr>
        <p:spPr>
          <a:xfrm>
            <a:off x="8448253" y="4336327"/>
            <a:ext cx="244199" cy="184279"/>
          </a:xfrm>
          <a:prstGeom prst="ellipse">
            <a:avLst/>
          </a:prstGeom>
          <a:gradFill>
            <a:gsLst>
              <a:gs pos="0">
                <a:srgbClr val="ED331A"/>
              </a:gs>
              <a:gs pos="44000">
                <a:srgbClr val="ED331A"/>
              </a:gs>
              <a:gs pos="92000">
                <a:srgbClr val="F48070"/>
              </a:gs>
              <a:gs pos="100000">
                <a:srgbClr val="F4807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175" name="Shape 1175"/>
          <p:cNvSpPr/>
          <p:nvPr/>
        </p:nvSpPr>
        <p:spPr>
          <a:xfrm>
            <a:off x="8448253" y="4336327"/>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176" name="Shape 1176"/>
          <p:cNvSpPr/>
          <p:nvPr/>
        </p:nvSpPr>
        <p:spPr>
          <a:xfrm>
            <a:off x="8760781" y="4284729"/>
            <a:ext cx="380950" cy="287475"/>
          </a:xfrm>
          <a:prstGeom prst="rect">
            <a:avLst/>
          </a:prstGeom>
          <a:solidFill>
            <a:srgbClr val="ED331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177" name="Shape 1177"/>
          <p:cNvSpPr/>
          <p:nvPr/>
        </p:nvSpPr>
        <p:spPr>
          <a:xfrm>
            <a:off x="8829157" y="4336327"/>
            <a:ext cx="244199" cy="184279"/>
          </a:xfrm>
          <a:prstGeom prst="ellipse">
            <a:avLst/>
          </a:prstGeom>
          <a:gradFill>
            <a:gsLst>
              <a:gs pos="0">
                <a:srgbClr val="ED331A"/>
              </a:gs>
              <a:gs pos="44000">
                <a:srgbClr val="ED331A"/>
              </a:gs>
              <a:gs pos="92000">
                <a:srgbClr val="F48070"/>
              </a:gs>
              <a:gs pos="100000">
                <a:srgbClr val="F4807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178" name="Shape 1178"/>
          <p:cNvSpPr/>
          <p:nvPr/>
        </p:nvSpPr>
        <p:spPr>
          <a:xfrm>
            <a:off x="8829157" y="4336327"/>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179" name="Shape 1179"/>
          <p:cNvSpPr/>
          <p:nvPr/>
        </p:nvSpPr>
        <p:spPr>
          <a:xfrm>
            <a:off x="0" y="3999080"/>
            <a:ext cx="380950" cy="287475"/>
          </a:xfrm>
          <a:prstGeom prst="rect">
            <a:avLst/>
          </a:prstGeom>
          <a:solidFill>
            <a:srgbClr val="12924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180" name="Shape 1180"/>
          <p:cNvSpPr/>
          <p:nvPr/>
        </p:nvSpPr>
        <p:spPr>
          <a:xfrm>
            <a:off x="68376" y="4050678"/>
            <a:ext cx="244199" cy="184279"/>
          </a:xfrm>
          <a:prstGeom prst="ellipse">
            <a:avLst/>
          </a:prstGeom>
          <a:gradFill>
            <a:gsLst>
              <a:gs pos="0">
                <a:srgbClr val="129240"/>
              </a:gs>
              <a:gs pos="44000">
                <a:srgbClr val="129240"/>
              </a:gs>
              <a:gs pos="92000">
                <a:srgbClr val="18C255"/>
              </a:gs>
              <a:gs pos="100000">
                <a:srgbClr val="18C255"/>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181" name="Shape 1181"/>
          <p:cNvSpPr/>
          <p:nvPr/>
        </p:nvSpPr>
        <p:spPr>
          <a:xfrm>
            <a:off x="68376" y="4050678"/>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182" name="Shape 1182"/>
          <p:cNvSpPr/>
          <p:nvPr/>
        </p:nvSpPr>
        <p:spPr>
          <a:xfrm>
            <a:off x="380904" y="3999080"/>
            <a:ext cx="380950" cy="287475"/>
          </a:xfrm>
          <a:prstGeom prst="rect">
            <a:avLst/>
          </a:prstGeom>
          <a:solidFill>
            <a:srgbClr val="FFD5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183" name="Shape 1183"/>
          <p:cNvSpPr/>
          <p:nvPr/>
        </p:nvSpPr>
        <p:spPr>
          <a:xfrm>
            <a:off x="449280" y="4050678"/>
            <a:ext cx="244199" cy="184279"/>
          </a:xfrm>
          <a:prstGeom prst="ellipse">
            <a:avLst/>
          </a:prstGeom>
          <a:gradFill>
            <a:gsLst>
              <a:gs pos="0">
                <a:srgbClr val="FFD500"/>
              </a:gs>
              <a:gs pos="44000">
                <a:srgbClr val="FFD500"/>
              </a:gs>
              <a:gs pos="92000">
                <a:srgbClr val="FFEC8F"/>
              </a:gs>
              <a:gs pos="100000">
                <a:srgbClr val="FFEC8F"/>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184" name="Shape 1184"/>
          <p:cNvSpPr/>
          <p:nvPr/>
        </p:nvSpPr>
        <p:spPr>
          <a:xfrm>
            <a:off x="449280" y="4050678"/>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185" name="Shape 1185"/>
          <p:cNvSpPr/>
          <p:nvPr/>
        </p:nvSpPr>
        <p:spPr>
          <a:xfrm>
            <a:off x="761807" y="3999080"/>
            <a:ext cx="380950" cy="287475"/>
          </a:xfrm>
          <a:prstGeom prst="rect">
            <a:avLst/>
          </a:prstGeom>
          <a:solidFill>
            <a:srgbClr val="F37B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186" name="Shape 1186"/>
          <p:cNvSpPr/>
          <p:nvPr/>
        </p:nvSpPr>
        <p:spPr>
          <a:xfrm>
            <a:off x="830183" y="4050678"/>
            <a:ext cx="244199" cy="184279"/>
          </a:xfrm>
          <a:prstGeom prst="ellipse">
            <a:avLst/>
          </a:prstGeom>
          <a:gradFill>
            <a:gsLst>
              <a:gs pos="0">
                <a:srgbClr val="F37B00"/>
              </a:gs>
              <a:gs pos="44000">
                <a:srgbClr val="F37B00"/>
              </a:gs>
              <a:gs pos="92000">
                <a:srgbClr val="FBAB30"/>
              </a:gs>
              <a:gs pos="100000">
                <a:srgbClr val="FBAB3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187" name="Shape 1187"/>
          <p:cNvSpPr/>
          <p:nvPr/>
        </p:nvSpPr>
        <p:spPr>
          <a:xfrm>
            <a:off x="830183" y="4050678"/>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188" name="Shape 1188"/>
          <p:cNvSpPr/>
          <p:nvPr/>
        </p:nvSpPr>
        <p:spPr>
          <a:xfrm>
            <a:off x="1142711" y="3999080"/>
            <a:ext cx="380950" cy="287475"/>
          </a:xfrm>
          <a:prstGeom prst="rect">
            <a:avLst/>
          </a:prstGeom>
          <a:solidFill>
            <a:srgbClr val="F37B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189" name="Shape 1189"/>
          <p:cNvSpPr/>
          <p:nvPr/>
        </p:nvSpPr>
        <p:spPr>
          <a:xfrm>
            <a:off x="1211087" y="4050678"/>
            <a:ext cx="244199" cy="184279"/>
          </a:xfrm>
          <a:prstGeom prst="ellipse">
            <a:avLst/>
          </a:prstGeom>
          <a:gradFill>
            <a:gsLst>
              <a:gs pos="0">
                <a:srgbClr val="F37B00"/>
              </a:gs>
              <a:gs pos="44000">
                <a:srgbClr val="F37B00"/>
              </a:gs>
              <a:gs pos="92000">
                <a:srgbClr val="FBAB30"/>
              </a:gs>
              <a:gs pos="100000">
                <a:srgbClr val="FBAB3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190" name="Shape 1190"/>
          <p:cNvSpPr/>
          <p:nvPr/>
        </p:nvSpPr>
        <p:spPr>
          <a:xfrm>
            <a:off x="1211087" y="4050678"/>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191" name="Shape 1191"/>
          <p:cNvSpPr/>
          <p:nvPr/>
        </p:nvSpPr>
        <p:spPr>
          <a:xfrm>
            <a:off x="1523614" y="3999080"/>
            <a:ext cx="380950" cy="287475"/>
          </a:xfrm>
          <a:prstGeom prst="rect">
            <a:avLst/>
          </a:prstGeom>
          <a:solidFill>
            <a:srgbClr val="FFD5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192" name="Shape 1192"/>
          <p:cNvSpPr/>
          <p:nvPr/>
        </p:nvSpPr>
        <p:spPr>
          <a:xfrm>
            <a:off x="1591990" y="4050678"/>
            <a:ext cx="244199" cy="184279"/>
          </a:xfrm>
          <a:prstGeom prst="ellipse">
            <a:avLst/>
          </a:prstGeom>
          <a:gradFill>
            <a:gsLst>
              <a:gs pos="0">
                <a:srgbClr val="FFD500"/>
              </a:gs>
              <a:gs pos="44000">
                <a:srgbClr val="FFD500"/>
              </a:gs>
              <a:gs pos="92000">
                <a:srgbClr val="FFEC8F"/>
              </a:gs>
              <a:gs pos="100000">
                <a:srgbClr val="FFEC8F"/>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193" name="Shape 1193"/>
          <p:cNvSpPr/>
          <p:nvPr/>
        </p:nvSpPr>
        <p:spPr>
          <a:xfrm>
            <a:off x="1591990" y="4050678"/>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194" name="Shape 1194"/>
          <p:cNvSpPr/>
          <p:nvPr/>
        </p:nvSpPr>
        <p:spPr>
          <a:xfrm>
            <a:off x="1904518" y="3999080"/>
            <a:ext cx="380950" cy="287475"/>
          </a:xfrm>
          <a:prstGeom prst="rect">
            <a:avLst/>
          </a:prstGeom>
          <a:solidFill>
            <a:srgbClr val="0056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195" name="Shape 1195"/>
          <p:cNvSpPr/>
          <p:nvPr/>
        </p:nvSpPr>
        <p:spPr>
          <a:xfrm>
            <a:off x="1972894" y="4050678"/>
            <a:ext cx="244199" cy="184279"/>
          </a:xfrm>
          <a:prstGeom prst="ellipse">
            <a:avLst/>
          </a:prstGeom>
          <a:gradFill>
            <a:gsLst>
              <a:gs pos="0">
                <a:srgbClr val="0056A8"/>
              </a:gs>
              <a:gs pos="44000">
                <a:srgbClr val="0056A8"/>
              </a:gs>
              <a:gs pos="92000">
                <a:srgbClr val="0D86FF"/>
              </a:gs>
              <a:gs pos="100000">
                <a:srgbClr val="0D86FF"/>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196" name="Shape 1196"/>
          <p:cNvSpPr/>
          <p:nvPr/>
        </p:nvSpPr>
        <p:spPr>
          <a:xfrm>
            <a:off x="1972894" y="4050678"/>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197" name="Shape 1197"/>
          <p:cNvSpPr/>
          <p:nvPr/>
        </p:nvSpPr>
        <p:spPr>
          <a:xfrm>
            <a:off x="2285421" y="3999080"/>
            <a:ext cx="380950" cy="287475"/>
          </a:xfrm>
          <a:prstGeom prst="rect">
            <a:avLst/>
          </a:prstGeom>
          <a:solidFill>
            <a:srgbClr val="F37B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198" name="Shape 1198"/>
          <p:cNvSpPr/>
          <p:nvPr/>
        </p:nvSpPr>
        <p:spPr>
          <a:xfrm>
            <a:off x="2353797" y="4050678"/>
            <a:ext cx="244199" cy="184279"/>
          </a:xfrm>
          <a:prstGeom prst="ellipse">
            <a:avLst/>
          </a:prstGeom>
          <a:gradFill>
            <a:gsLst>
              <a:gs pos="0">
                <a:srgbClr val="F37B00"/>
              </a:gs>
              <a:gs pos="44000">
                <a:srgbClr val="F37B00"/>
              </a:gs>
              <a:gs pos="92000">
                <a:srgbClr val="FBAB30"/>
              </a:gs>
              <a:gs pos="100000">
                <a:srgbClr val="FBAB3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199" name="Shape 1199"/>
          <p:cNvSpPr/>
          <p:nvPr/>
        </p:nvSpPr>
        <p:spPr>
          <a:xfrm>
            <a:off x="2353797" y="4050678"/>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200" name="Shape 1200"/>
          <p:cNvSpPr/>
          <p:nvPr/>
        </p:nvSpPr>
        <p:spPr>
          <a:xfrm>
            <a:off x="2666325" y="3999080"/>
            <a:ext cx="380950" cy="287475"/>
          </a:xfrm>
          <a:prstGeom prst="rect">
            <a:avLst/>
          </a:prstGeom>
          <a:solidFill>
            <a:srgbClr val="F37B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201" name="Shape 1201"/>
          <p:cNvSpPr/>
          <p:nvPr/>
        </p:nvSpPr>
        <p:spPr>
          <a:xfrm>
            <a:off x="2734701" y="4050678"/>
            <a:ext cx="244199" cy="184279"/>
          </a:xfrm>
          <a:prstGeom prst="ellipse">
            <a:avLst/>
          </a:prstGeom>
          <a:gradFill>
            <a:gsLst>
              <a:gs pos="0">
                <a:srgbClr val="F37B00"/>
              </a:gs>
              <a:gs pos="44000">
                <a:srgbClr val="F37B00"/>
              </a:gs>
              <a:gs pos="92000">
                <a:srgbClr val="FBAB30"/>
              </a:gs>
              <a:gs pos="100000">
                <a:srgbClr val="FBAB3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202" name="Shape 1202"/>
          <p:cNvSpPr/>
          <p:nvPr/>
        </p:nvSpPr>
        <p:spPr>
          <a:xfrm>
            <a:off x="2734701" y="4050678"/>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203" name="Shape 1203"/>
          <p:cNvSpPr/>
          <p:nvPr/>
        </p:nvSpPr>
        <p:spPr>
          <a:xfrm>
            <a:off x="3047228" y="3999080"/>
            <a:ext cx="380950" cy="287475"/>
          </a:xfrm>
          <a:prstGeom prst="rect">
            <a:avLst/>
          </a:prstGeom>
          <a:solidFill>
            <a:srgbClr val="F37B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204" name="Shape 1204"/>
          <p:cNvSpPr/>
          <p:nvPr/>
        </p:nvSpPr>
        <p:spPr>
          <a:xfrm>
            <a:off x="3115604" y="4050678"/>
            <a:ext cx="244199" cy="184279"/>
          </a:xfrm>
          <a:prstGeom prst="ellipse">
            <a:avLst/>
          </a:prstGeom>
          <a:gradFill>
            <a:gsLst>
              <a:gs pos="0">
                <a:srgbClr val="F37B00"/>
              </a:gs>
              <a:gs pos="44000">
                <a:srgbClr val="F37B00"/>
              </a:gs>
              <a:gs pos="92000">
                <a:srgbClr val="FBAB30"/>
              </a:gs>
              <a:gs pos="100000">
                <a:srgbClr val="FBAB3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205" name="Shape 1205"/>
          <p:cNvSpPr/>
          <p:nvPr/>
        </p:nvSpPr>
        <p:spPr>
          <a:xfrm>
            <a:off x="3115604" y="4050678"/>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206" name="Shape 1206"/>
          <p:cNvSpPr/>
          <p:nvPr/>
        </p:nvSpPr>
        <p:spPr>
          <a:xfrm>
            <a:off x="3428132" y="3999080"/>
            <a:ext cx="380950" cy="287475"/>
          </a:xfrm>
          <a:prstGeom prst="rect">
            <a:avLst/>
          </a:prstGeom>
          <a:solidFill>
            <a:srgbClr val="FFD5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207" name="Shape 1207"/>
          <p:cNvSpPr/>
          <p:nvPr/>
        </p:nvSpPr>
        <p:spPr>
          <a:xfrm>
            <a:off x="3496508" y="4050678"/>
            <a:ext cx="244199" cy="184279"/>
          </a:xfrm>
          <a:prstGeom prst="ellipse">
            <a:avLst/>
          </a:prstGeom>
          <a:gradFill>
            <a:gsLst>
              <a:gs pos="0">
                <a:srgbClr val="FFD500"/>
              </a:gs>
              <a:gs pos="44000">
                <a:srgbClr val="FFD500"/>
              </a:gs>
              <a:gs pos="92000">
                <a:srgbClr val="FFEC8F"/>
              </a:gs>
              <a:gs pos="100000">
                <a:srgbClr val="FFEC8F"/>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208" name="Shape 1208"/>
          <p:cNvSpPr/>
          <p:nvPr/>
        </p:nvSpPr>
        <p:spPr>
          <a:xfrm>
            <a:off x="3496508" y="4050678"/>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209" name="Shape 1209"/>
          <p:cNvSpPr/>
          <p:nvPr/>
        </p:nvSpPr>
        <p:spPr>
          <a:xfrm>
            <a:off x="3809035" y="3999080"/>
            <a:ext cx="380950" cy="287475"/>
          </a:xfrm>
          <a:prstGeom prst="rect">
            <a:avLst/>
          </a:prstGeom>
          <a:solidFill>
            <a:srgbClr val="0056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210" name="Shape 1210"/>
          <p:cNvSpPr/>
          <p:nvPr/>
        </p:nvSpPr>
        <p:spPr>
          <a:xfrm>
            <a:off x="3877411" y="4050678"/>
            <a:ext cx="244199" cy="184279"/>
          </a:xfrm>
          <a:prstGeom prst="ellipse">
            <a:avLst/>
          </a:prstGeom>
          <a:gradFill>
            <a:gsLst>
              <a:gs pos="0">
                <a:srgbClr val="0056A8"/>
              </a:gs>
              <a:gs pos="44000">
                <a:srgbClr val="0056A8"/>
              </a:gs>
              <a:gs pos="92000">
                <a:srgbClr val="0D86FF"/>
              </a:gs>
              <a:gs pos="100000">
                <a:srgbClr val="0D86FF"/>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211" name="Shape 1211"/>
          <p:cNvSpPr/>
          <p:nvPr/>
        </p:nvSpPr>
        <p:spPr>
          <a:xfrm>
            <a:off x="3877411" y="4050678"/>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212" name="Shape 1212"/>
          <p:cNvSpPr/>
          <p:nvPr/>
        </p:nvSpPr>
        <p:spPr>
          <a:xfrm>
            <a:off x="4189939" y="3999080"/>
            <a:ext cx="380950" cy="287475"/>
          </a:xfrm>
          <a:prstGeom prst="rect">
            <a:avLst/>
          </a:prstGeom>
          <a:solidFill>
            <a:srgbClr val="F37B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213" name="Shape 1213"/>
          <p:cNvSpPr/>
          <p:nvPr/>
        </p:nvSpPr>
        <p:spPr>
          <a:xfrm>
            <a:off x="4258315" y="4050678"/>
            <a:ext cx="244199" cy="184279"/>
          </a:xfrm>
          <a:prstGeom prst="ellipse">
            <a:avLst/>
          </a:prstGeom>
          <a:gradFill>
            <a:gsLst>
              <a:gs pos="0">
                <a:srgbClr val="F37B00"/>
              </a:gs>
              <a:gs pos="44000">
                <a:srgbClr val="F37B00"/>
              </a:gs>
              <a:gs pos="92000">
                <a:srgbClr val="FBAB30"/>
              </a:gs>
              <a:gs pos="100000">
                <a:srgbClr val="FBAB3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214" name="Shape 1214"/>
          <p:cNvSpPr/>
          <p:nvPr/>
        </p:nvSpPr>
        <p:spPr>
          <a:xfrm>
            <a:off x="4258315" y="4050678"/>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215" name="Shape 1215"/>
          <p:cNvSpPr/>
          <p:nvPr/>
        </p:nvSpPr>
        <p:spPr>
          <a:xfrm>
            <a:off x="4570842" y="3999080"/>
            <a:ext cx="380950" cy="287475"/>
          </a:xfrm>
          <a:prstGeom prst="rect">
            <a:avLst/>
          </a:prstGeom>
          <a:solidFill>
            <a:srgbClr val="FFD5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216" name="Shape 1216"/>
          <p:cNvSpPr/>
          <p:nvPr/>
        </p:nvSpPr>
        <p:spPr>
          <a:xfrm>
            <a:off x="4639218" y="4050678"/>
            <a:ext cx="244199" cy="184279"/>
          </a:xfrm>
          <a:prstGeom prst="ellipse">
            <a:avLst/>
          </a:prstGeom>
          <a:gradFill>
            <a:gsLst>
              <a:gs pos="0">
                <a:srgbClr val="FFD500"/>
              </a:gs>
              <a:gs pos="44000">
                <a:srgbClr val="FFD500"/>
              </a:gs>
              <a:gs pos="92000">
                <a:srgbClr val="FFEC8F"/>
              </a:gs>
              <a:gs pos="100000">
                <a:srgbClr val="FFEC8F"/>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217" name="Shape 1217"/>
          <p:cNvSpPr/>
          <p:nvPr/>
        </p:nvSpPr>
        <p:spPr>
          <a:xfrm>
            <a:off x="4639218" y="4050678"/>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218" name="Shape 1218"/>
          <p:cNvSpPr/>
          <p:nvPr/>
        </p:nvSpPr>
        <p:spPr>
          <a:xfrm>
            <a:off x="4951746" y="3999080"/>
            <a:ext cx="380950" cy="287475"/>
          </a:xfrm>
          <a:prstGeom prst="rect">
            <a:avLst/>
          </a:prstGeom>
          <a:solidFill>
            <a:srgbClr val="FFD5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219" name="Shape 1219"/>
          <p:cNvSpPr/>
          <p:nvPr/>
        </p:nvSpPr>
        <p:spPr>
          <a:xfrm>
            <a:off x="5020122" y="4050678"/>
            <a:ext cx="244199" cy="184279"/>
          </a:xfrm>
          <a:prstGeom prst="ellipse">
            <a:avLst/>
          </a:prstGeom>
          <a:gradFill>
            <a:gsLst>
              <a:gs pos="0">
                <a:srgbClr val="FFD500"/>
              </a:gs>
              <a:gs pos="44000">
                <a:srgbClr val="FFD500"/>
              </a:gs>
              <a:gs pos="92000">
                <a:srgbClr val="FFEC8F"/>
              </a:gs>
              <a:gs pos="100000">
                <a:srgbClr val="FFEC8F"/>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220" name="Shape 1220"/>
          <p:cNvSpPr/>
          <p:nvPr/>
        </p:nvSpPr>
        <p:spPr>
          <a:xfrm>
            <a:off x="5020122" y="4050678"/>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221" name="Shape 1221"/>
          <p:cNvSpPr/>
          <p:nvPr/>
        </p:nvSpPr>
        <p:spPr>
          <a:xfrm>
            <a:off x="5332649" y="3999080"/>
            <a:ext cx="380950" cy="287475"/>
          </a:xfrm>
          <a:prstGeom prst="rect">
            <a:avLst/>
          </a:prstGeom>
          <a:solidFill>
            <a:srgbClr val="12924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222" name="Shape 1222"/>
          <p:cNvSpPr/>
          <p:nvPr/>
        </p:nvSpPr>
        <p:spPr>
          <a:xfrm>
            <a:off x="5401025" y="4050678"/>
            <a:ext cx="244199" cy="184279"/>
          </a:xfrm>
          <a:prstGeom prst="ellipse">
            <a:avLst/>
          </a:prstGeom>
          <a:gradFill>
            <a:gsLst>
              <a:gs pos="0">
                <a:srgbClr val="129240"/>
              </a:gs>
              <a:gs pos="44000">
                <a:srgbClr val="129240"/>
              </a:gs>
              <a:gs pos="92000">
                <a:srgbClr val="18C255"/>
              </a:gs>
              <a:gs pos="100000">
                <a:srgbClr val="18C255"/>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223" name="Shape 1223"/>
          <p:cNvSpPr/>
          <p:nvPr/>
        </p:nvSpPr>
        <p:spPr>
          <a:xfrm>
            <a:off x="5401025" y="4050678"/>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224" name="Shape 1224"/>
          <p:cNvSpPr/>
          <p:nvPr/>
        </p:nvSpPr>
        <p:spPr>
          <a:xfrm>
            <a:off x="5713553" y="3999080"/>
            <a:ext cx="380950" cy="287475"/>
          </a:xfrm>
          <a:prstGeom prst="rect">
            <a:avLst/>
          </a:prstGeom>
          <a:solidFill>
            <a:srgbClr val="12924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225" name="Shape 1225"/>
          <p:cNvSpPr/>
          <p:nvPr/>
        </p:nvSpPr>
        <p:spPr>
          <a:xfrm>
            <a:off x="5781929" y="4050678"/>
            <a:ext cx="244199" cy="184279"/>
          </a:xfrm>
          <a:prstGeom prst="ellipse">
            <a:avLst/>
          </a:prstGeom>
          <a:gradFill>
            <a:gsLst>
              <a:gs pos="0">
                <a:srgbClr val="129240"/>
              </a:gs>
              <a:gs pos="44000">
                <a:srgbClr val="129240"/>
              </a:gs>
              <a:gs pos="92000">
                <a:srgbClr val="18C255"/>
              </a:gs>
              <a:gs pos="100000">
                <a:srgbClr val="18C255"/>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226" name="Shape 1226"/>
          <p:cNvSpPr/>
          <p:nvPr/>
        </p:nvSpPr>
        <p:spPr>
          <a:xfrm>
            <a:off x="5781929" y="4050678"/>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227" name="Shape 1227"/>
          <p:cNvSpPr/>
          <p:nvPr/>
        </p:nvSpPr>
        <p:spPr>
          <a:xfrm>
            <a:off x="6094456" y="3999080"/>
            <a:ext cx="380950" cy="287475"/>
          </a:xfrm>
          <a:prstGeom prst="rect">
            <a:avLst/>
          </a:prstGeom>
          <a:solidFill>
            <a:srgbClr val="ED331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228" name="Shape 1228"/>
          <p:cNvSpPr/>
          <p:nvPr/>
        </p:nvSpPr>
        <p:spPr>
          <a:xfrm>
            <a:off x="6162832" y="4050678"/>
            <a:ext cx="244199" cy="184279"/>
          </a:xfrm>
          <a:prstGeom prst="ellipse">
            <a:avLst/>
          </a:prstGeom>
          <a:gradFill>
            <a:gsLst>
              <a:gs pos="0">
                <a:srgbClr val="ED331A"/>
              </a:gs>
              <a:gs pos="44000">
                <a:srgbClr val="ED331A"/>
              </a:gs>
              <a:gs pos="92000">
                <a:srgbClr val="F48070"/>
              </a:gs>
              <a:gs pos="100000">
                <a:srgbClr val="F4807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229" name="Shape 1229"/>
          <p:cNvSpPr/>
          <p:nvPr/>
        </p:nvSpPr>
        <p:spPr>
          <a:xfrm>
            <a:off x="6162832" y="4050678"/>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230" name="Shape 1230"/>
          <p:cNvSpPr/>
          <p:nvPr/>
        </p:nvSpPr>
        <p:spPr>
          <a:xfrm>
            <a:off x="6475360" y="3999080"/>
            <a:ext cx="380950" cy="287475"/>
          </a:xfrm>
          <a:prstGeom prst="rect">
            <a:avLst/>
          </a:prstGeom>
          <a:solidFill>
            <a:srgbClr val="12924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231" name="Shape 1231"/>
          <p:cNvSpPr/>
          <p:nvPr/>
        </p:nvSpPr>
        <p:spPr>
          <a:xfrm>
            <a:off x="6543736" y="4050678"/>
            <a:ext cx="244199" cy="184279"/>
          </a:xfrm>
          <a:prstGeom prst="ellipse">
            <a:avLst/>
          </a:prstGeom>
          <a:gradFill>
            <a:gsLst>
              <a:gs pos="0">
                <a:srgbClr val="129240"/>
              </a:gs>
              <a:gs pos="44000">
                <a:srgbClr val="129240"/>
              </a:gs>
              <a:gs pos="92000">
                <a:srgbClr val="18C255"/>
              </a:gs>
              <a:gs pos="100000">
                <a:srgbClr val="18C255"/>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232" name="Shape 1232"/>
          <p:cNvSpPr/>
          <p:nvPr/>
        </p:nvSpPr>
        <p:spPr>
          <a:xfrm>
            <a:off x="6543736" y="4050678"/>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233" name="Shape 1233"/>
          <p:cNvSpPr/>
          <p:nvPr/>
        </p:nvSpPr>
        <p:spPr>
          <a:xfrm>
            <a:off x="6856263" y="3999080"/>
            <a:ext cx="380950" cy="287475"/>
          </a:xfrm>
          <a:prstGeom prst="rect">
            <a:avLst/>
          </a:prstGeom>
          <a:solidFill>
            <a:srgbClr val="12924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234" name="Shape 1234"/>
          <p:cNvSpPr/>
          <p:nvPr/>
        </p:nvSpPr>
        <p:spPr>
          <a:xfrm>
            <a:off x="6924639" y="4050678"/>
            <a:ext cx="244199" cy="184279"/>
          </a:xfrm>
          <a:prstGeom prst="ellipse">
            <a:avLst/>
          </a:prstGeom>
          <a:gradFill>
            <a:gsLst>
              <a:gs pos="0">
                <a:srgbClr val="129240"/>
              </a:gs>
              <a:gs pos="44000">
                <a:srgbClr val="129240"/>
              </a:gs>
              <a:gs pos="92000">
                <a:srgbClr val="18C255"/>
              </a:gs>
              <a:gs pos="100000">
                <a:srgbClr val="18C255"/>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235" name="Shape 1235"/>
          <p:cNvSpPr/>
          <p:nvPr/>
        </p:nvSpPr>
        <p:spPr>
          <a:xfrm>
            <a:off x="6924639" y="4050678"/>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236" name="Shape 1236"/>
          <p:cNvSpPr/>
          <p:nvPr/>
        </p:nvSpPr>
        <p:spPr>
          <a:xfrm>
            <a:off x="7237167" y="3999080"/>
            <a:ext cx="380950" cy="287475"/>
          </a:xfrm>
          <a:prstGeom prst="rect">
            <a:avLst/>
          </a:prstGeom>
          <a:solidFill>
            <a:srgbClr val="ED331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237" name="Shape 1237"/>
          <p:cNvSpPr/>
          <p:nvPr/>
        </p:nvSpPr>
        <p:spPr>
          <a:xfrm>
            <a:off x="7305543" y="4050678"/>
            <a:ext cx="244199" cy="184279"/>
          </a:xfrm>
          <a:prstGeom prst="ellipse">
            <a:avLst/>
          </a:prstGeom>
          <a:gradFill>
            <a:gsLst>
              <a:gs pos="0">
                <a:srgbClr val="ED331A"/>
              </a:gs>
              <a:gs pos="44000">
                <a:srgbClr val="ED331A"/>
              </a:gs>
              <a:gs pos="92000">
                <a:srgbClr val="F48070"/>
              </a:gs>
              <a:gs pos="100000">
                <a:srgbClr val="F4807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238" name="Shape 1238"/>
          <p:cNvSpPr/>
          <p:nvPr/>
        </p:nvSpPr>
        <p:spPr>
          <a:xfrm>
            <a:off x="7305543" y="4050678"/>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239" name="Shape 1239"/>
          <p:cNvSpPr/>
          <p:nvPr/>
        </p:nvSpPr>
        <p:spPr>
          <a:xfrm>
            <a:off x="7618070" y="3999080"/>
            <a:ext cx="380950" cy="287475"/>
          </a:xfrm>
          <a:prstGeom prst="rect">
            <a:avLst/>
          </a:prstGeom>
          <a:solidFill>
            <a:srgbClr val="FFD5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240" name="Shape 1240"/>
          <p:cNvSpPr/>
          <p:nvPr/>
        </p:nvSpPr>
        <p:spPr>
          <a:xfrm>
            <a:off x="7686446" y="4050678"/>
            <a:ext cx="244199" cy="184279"/>
          </a:xfrm>
          <a:prstGeom prst="ellipse">
            <a:avLst/>
          </a:prstGeom>
          <a:gradFill>
            <a:gsLst>
              <a:gs pos="0">
                <a:srgbClr val="FFD500"/>
              </a:gs>
              <a:gs pos="44000">
                <a:srgbClr val="FFD500"/>
              </a:gs>
              <a:gs pos="92000">
                <a:srgbClr val="FFEC8F"/>
              </a:gs>
              <a:gs pos="100000">
                <a:srgbClr val="FFEC8F"/>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241" name="Shape 1241"/>
          <p:cNvSpPr/>
          <p:nvPr/>
        </p:nvSpPr>
        <p:spPr>
          <a:xfrm>
            <a:off x="7686446" y="4050678"/>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242" name="Shape 1242"/>
          <p:cNvSpPr/>
          <p:nvPr/>
        </p:nvSpPr>
        <p:spPr>
          <a:xfrm>
            <a:off x="7998974" y="3999080"/>
            <a:ext cx="380950" cy="287475"/>
          </a:xfrm>
          <a:prstGeom prst="rect">
            <a:avLst/>
          </a:prstGeom>
          <a:solidFill>
            <a:srgbClr val="FFD5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243" name="Shape 1243"/>
          <p:cNvSpPr/>
          <p:nvPr/>
        </p:nvSpPr>
        <p:spPr>
          <a:xfrm>
            <a:off x="8067350" y="4050678"/>
            <a:ext cx="244199" cy="184279"/>
          </a:xfrm>
          <a:prstGeom prst="ellipse">
            <a:avLst/>
          </a:prstGeom>
          <a:gradFill>
            <a:gsLst>
              <a:gs pos="0">
                <a:srgbClr val="FFD500"/>
              </a:gs>
              <a:gs pos="44000">
                <a:srgbClr val="FFD500"/>
              </a:gs>
              <a:gs pos="92000">
                <a:srgbClr val="FFEC8F"/>
              </a:gs>
              <a:gs pos="100000">
                <a:srgbClr val="FFEC8F"/>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244" name="Shape 1244"/>
          <p:cNvSpPr/>
          <p:nvPr/>
        </p:nvSpPr>
        <p:spPr>
          <a:xfrm>
            <a:off x="8067350" y="4050678"/>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245" name="Shape 1245"/>
          <p:cNvSpPr/>
          <p:nvPr/>
        </p:nvSpPr>
        <p:spPr>
          <a:xfrm>
            <a:off x="8379877" y="3999080"/>
            <a:ext cx="380950" cy="287475"/>
          </a:xfrm>
          <a:prstGeom prst="rect">
            <a:avLst/>
          </a:prstGeom>
          <a:solidFill>
            <a:srgbClr val="ED331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246" name="Shape 1246"/>
          <p:cNvSpPr/>
          <p:nvPr/>
        </p:nvSpPr>
        <p:spPr>
          <a:xfrm>
            <a:off x="8448253" y="4050678"/>
            <a:ext cx="244199" cy="184279"/>
          </a:xfrm>
          <a:prstGeom prst="ellipse">
            <a:avLst/>
          </a:prstGeom>
          <a:gradFill>
            <a:gsLst>
              <a:gs pos="0">
                <a:srgbClr val="ED331A"/>
              </a:gs>
              <a:gs pos="44000">
                <a:srgbClr val="ED331A"/>
              </a:gs>
              <a:gs pos="92000">
                <a:srgbClr val="F48070"/>
              </a:gs>
              <a:gs pos="100000">
                <a:srgbClr val="F4807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247" name="Shape 1247"/>
          <p:cNvSpPr/>
          <p:nvPr/>
        </p:nvSpPr>
        <p:spPr>
          <a:xfrm>
            <a:off x="8448253" y="4050678"/>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248" name="Shape 1248"/>
          <p:cNvSpPr/>
          <p:nvPr/>
        </p:nvSpPr>
        <p:spPr>
          <a:xfrm>
            <a:off x="8760781" y="3999080"/>
            <a:ext cx="380950" cy="287475"/>
          </a:xfrm>
          <a:prstGeom prst="rect">
            <a:avLst/>
          </a:prstGeom>
          <a:solidFill>
            <a:srgbClr val="ED331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249" name="Shape 1249"/>
          <p:cNvSpPr/>
          <p:nvPr/>
        </p:nvSpPr>
        <p:spPr>
          <a:xfrm>
            <a:off x="8829157" y="4050678"/>
            <a:ext cx="244199" cy="184279"/>
          </a:xfrm>
          <a:prstGeom prst="ellipse">
            <a:avLst/>
          </a:prstGeom>
          <a:gradFill>
            <a:gsLst>
              <a:gs pos="0">
                <a:srgbClr val="ED331A"/>
              </a:gs>
              <a:gs pos="44000">
                <a:srgbClr val="ED331A"/>
              </a:gs>
              <a:gs pos="92000">
                <a:srgbClr val="F48070"/>
              </a:gs>
              <a:gs pos="100000">
                <a:srgbClr val="F4807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250" name="Shape 1250"/>
          <p:cNvSpPr/>
          <p:nvPr/>
        </p:nvSpPr>
        <p:spPr>
          <a:xfrm>
            <a:off x="8829157" y="4050678"/>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251" name="Shape 1251"/>
          <p:cNvSpPr/>
          <p:nvPr/>
        </p:nvSpPr>
        <p:spPr>
          <a:xfrm>
            <a:off x="0" y="856946"/>
            <a:ext cx="380950" cy="287475"/>
          </a:xfrm>
          <a:prstGeom prst="rect">
            <a:avLst/>
          </a:prstGeom>
          <a:solidFill>
            <a:srgbClr val="F37B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252" name="Shape 1252"/>
          <p:cNvSpPr/>
          <p:nvPr/>
        </p:nvSpPr>
        <p:spPr>
          <a:xfrm>
            <a:off x="68376" y="908543"/>
            <a:ext cx="244199" cy="184279"/>
          </a:xfrm>
          <a:prstGeom prst="ellipse">
            <a:avLst/>
          </a:prstGeom>
          <a:gradFill>
            <a:gsLst>
              <a:gs pos="0">
                <a:srgbClr val="F37B00"/>
              </a:gs>
              <a:gs pos="44000">
                <a:srgbClr val="F37B00"/>
              </a:gs>
              <a:gs pos="92000">
                <a:srgbClr val="FBAB30"/>
              </a:gs>
              <a:gs pos="100000">
                <a:srgbClr val="FBAB3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253" name="Shape 1253"/>
          <p:cNvSpPr/>
          <p:nvPr/>
        </p:nvSpPr>
        <p:spPr>
          <a:xfrm>
            <a:off x="68376" y="908543"/>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254" name="Shape 1254"/>
          <p:cNvSpPr/>
          <p:nvPr/>
        </p:nvSpPr>
        <p:spPr>
          <a:xfrm>
            <a:off x="380904" y="856946"/>
            <a:ext cx="380950" cy="287475"/>
          </a:xfrm>
          <a:prstGeom prst="rect">
            <a:avLst/>
          </a:prstGeom>
          <a:solidFill>
            <a:srgbClr val="F37B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255" name="Shape 1255"/>
          <p:cNvSpPr/>
          <p:nvPr/>
        </p:nvSpPr>
        <p:spPr>
          <a:xfrm>
            <a:off x="449280" y="908543"/>
            <a:ext cx="244199" cy="184279"/>
          </a:xfrm>
          <a:prstGeom prst="ellipse">
            <a:avLst/>
          </a:prstGeom>
          <a:gradFill>
            <a:gsLst>
              <a:gs pos="0">
                <a:srgbClr val="F37B00"/>
              </a:gs>
              <a:gs pos="44000">
                <a:srgbClr val="F37B00"/>
              </a:gs>
              <a:gs pos="92000">
                <a:srgbClr val="FBAB30"/>
              </a:gs>
              <a:gs pos="100000">
                <a:srgbClr val="FBAB3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256" name="Shape 1256"/>
          <p:cNvSpPr/>
          <p:nvPr/>
        </p:nvSpPr>
        <p:spPr>
          <a:xfrm>
            <a:off x="449280" y="908543"/>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257" name="Shape 1257"/>
          <p:cNvSpPr/>
          <p:nvPr/>
        </p:nvSpPr>
        <p:spPr>
          <a:xfrm>
            <a:off x="761807" y="856946"/>
            <a:ext cx="380950" cy="287475"/>
          </a:xfrm>
          <a:prstGeom prst="rect">
            <a:avLst/>
          </a:prstGeom>
          <a:solidFill>
            <a:srgbClr val="ED331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258" name="Shape 1258"/>
          <p:cNvSpPr/>
          <p:nvPr/>
        </p:nvSpPr>
        <p:spPr>
          <a:xfrm>
            <a:off x="830183" y="908543"/>
            <a:ext cx="244199" cy="184279"/>
          </a:xfrm>
          <a:prstGeom prst="ellipse">
            <a:avLst/>
          </a:prstGeom>
          <a:gradFill>
            <a:gsLst>
              <a:gs pos="0">
                <a:srgbClr val="ED331A"/>
              </a:gs>
              <a:gs pos="44000">
                <a:srgbClr val="ED331A"/>
              </a:gs>
              <a:gs pos="92000">
                <a:srgbClr val="F48070"/>
              </a:gs>
              <a:gs pos="100000">
                <a:srgbClr val="F4807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259" name="Shape 1259"/>
          <p:cNvSpPr/>
          <p:nvPr/>
        </p:nvSpPr>
        <p:spPr>
          <a:xfrm>
            <a:off x="830183" y="908543"/>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260" name="Shape 1260"/>
          <p:cNvSpPr/>
          <p:nvPr/>
        </p:nvSpPr>
        <p:spPr>
          <a:xfrm>
            <a:off x="1142711" y="856946"/>
            <a:ext cx="380950" cy="287475"/>
          </a:xfrm>
          <a:prstGeom prst="rect">
            <a:avLst/>
          </a:prstGeom>
          <a:solidFill>
            <a:srgbClr val="FFD5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261" name="Shape 1261"/>
          <p:cNvSpPr/>
          <p:nvPr/>
        </p:nvSpPr>
        <p:spPr>
          <a:xfrm>
            <a:off x="1211087" y="908543"/>
            <a:ext cx="244199" cy="184279"/>
          </a:xfrm>
          <a:prstGeom prst="ellipse">
            <a:avLst/>
          </a:prstGeom>
          <a:gradFill>
            <a:gsLst>
              <a:gs pos="0">
                <a:srgbClr val="FFD500"/>
              </a:gs>
              <a:gs pos="44000">
                <a:srgbClr val="FFD500"/>
              </a:gs>
              <a:gs pos="92000">
                <a:srgbClr val="FFEC8F"/>
              </a:gs>
              <a:gs pos="100000">
                <a:srgbClr val="FFEC8F"/>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262" name="Shape 1262"/>
          <p:cNvSpPr/>
          <p:nvPr/>
        </p:nvSpPr>
        <p:spPr>
          <a:xfrm>
            <a:off x="1211087" y="908543"/>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263" name="Shape 1263"/>
          <p:cNvSpPr/>
          <p:nvPr/>
        </p:nvSpPr>
        <p:spPr>
          <a:xfrm>
            <a:off x="1523614" y="856946"/>
            <a:ext cx="380950" cy="287475"/>
          </a:xfrm>
          <a:prstGeom prst="rect">
            <a:avLst/>
          </a:prstGeom>
          <a:solidFill>
            <a:srgbClr val="FFD5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264" name="Shape 1264"/>
          <p:cNvSpPr/>
          <p:nvPr/>
        </p:nvSpPr>
        <p:spPr>
          <a:xfrm>
            <a:off x="1591990" y="908543"/>
            <a:ext cx="244199" cy="184279"/>
          </a:xfrm>
          <a:prstGeom prst="ellipse">
            <a:avLst/>
          </a:prstGeom>
          <a:gradFill>
            <a:gsLst>
              <a:gs pos="0">
                <a:srgbClr val="FFD500"/>
              </a:gs>
              <a:gs pos="44000">
                <a:srgbClr val="FFD500"/>
              </a:gs>
              <a:gs pos="92000">
                <a:srgbClr val="FFEC8F"/>
              </a:gs>
              <a:gs pos="100000">
                <a:srgbClr val="FFEC8F"/>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265" name="Shape 1265"/>
          <p:cNvSpPr/>
          <p:nvPr/>
        </p:nvSpPr>
        <p:spPr>
          <a:xfrm>
            <a:off x="1591990" y="908543"/>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266" name="Shape 1266"/>
          <p:cNvSpPr/>
          <p:nvPr/>
        </p:nvSpPr>
        <p:spPr>
          <a:xfrm>
            <a:off x="1904518" y="856946"/>
            <a:ext cx="380950" cy="287475"/>
          </a:xfrm>
          <a:prstGeom prst="rect">
            <a:avLst/>
          </a:prstGeom>
          <a:solidFill>
            <a:srgbClr val="FFD5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267" name="Shape 1267"/>
          <p:cNvSpPr/>
          <p:nvPr/>
        </p:nvSpPr>
        <p:spPr>
          <a:xfrm>
            <a:off x="1972894" y="908543"/>
            <a:ext cx="244199" cy="184279"/>
          </a:xfrm>
          <a:prstGeom prst="ellipse">
            <a:avLst/>
          </a:prstGeom>
          <a:gradFill>
            <a:gsLst>
              <a:gs pos="0">
                <a:srgbClr val="FFD500"/>
              </a:gs>
              <a:gs pos="44000">
                <a:srgbClr val="FFD500"/>
              </a:gs>
              <a:gs pos="92000">
                <a:srgbClr val="FFEC8F"/>
              </a:gs>
              <a:gs pos="100000">
                <a:srgbClr val="FFEC8F"/>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268" name="Shape 1268"/>
          <p:cNvSpPr/>
          <p:nvPr/>
        </p:nvSpPr>
        <p:spPr>
          <a:xfrm>
            <a:off x="1972894" y="908543"/>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269" name="Shape 1269"/>
          <p:cNvSpPr/>
          <p:nvPr/>
        </p:nvSpPr>
        <p:spPr>
          <a:xfrm>
            <a:off x="2285421" y="856946"/>
            <a:ext cx="380950" cy="287475"/>
          </a:xfrm>
          <a:prstGeom prst="rect">
            <a:avLst/>
          </a:prstGeom>
          <a:solidFill>
            <a:srgbClr val="12924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270" name="Shape 1270"/>
          <p:cNvSpPr/>
          <p:nvPr/>
        </p:nvSpPr>
        <p:spPr>
          <a:xfrm>
            <a:off x="2353797" y="908543"/>
            <a:ext cx="244199" cy="184279"/>
          </a:xfrm>
          <a:prstGeom prst="ellipse">
            <a:avLst/>
          </a:prstGeom>
          <a:gradFill>
            <a:gsLst>
              <a:gs pos="0">
                <a:srgbClr val="129240"/>
              </a:gs>
              <a:gs pos="44000">
                <a:srgbClr val="129240"/>
              </a:gs>
              <a:gs pos="92000">
                <a:srgbClr val="18C255"/>
              </a:gs>
              <a:gs pos="100000">
                <a:srgbClr val="18C255"/>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271" name="Shape 1271"/>
          <p:cNvSpPr/>
          <p:nvPr/>
        </p:nvSpPr>
        <p:spPr>
          <a:xfrm>
            <a:off x="2353797" y="908543"/>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272" name="Shape 1272"/>
          <p:cNvSpPr/>
          <p:nvPr/>
        </p:nvSpPr>
        <p:spPr>
          <a:xfrm>
            <a:off x="2666325" y="856946"/>
            <a:ext cx="380950" cy="287475"/>
          </a:xfrm>
          <a:prstGeom prst="rect">
            <a:avLst/>
          </a:prstGeom>
          <a:solidFill>
            <a:srgbClr val="ED331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273" name="Shape 1273"/>
          <p:cNvSpPr/>
          <p:nvPr/>
        </p:nvSpPr>
        <p:spPr>
          <a:xfrm>
            <a:off x="2734701" y="908543"/>
            <a:ext cx="244199" cy="184279"/>
          </a:xfrm>
          <a:prstGeom prst="ellipse">
            <a:avLst/>
          </a:prstGeom>
          <a:gradFill>
            <a:gsLst>
              <a:gs pos="0">
                <a:srgbClr val="ED331A"/>
              </a:gs>
              <a:gs pos="44000">
                <a:srgbClr val="ED331A"/>
              </a:gs>
              <a:gs pos="92000">
                <a:srgbClr val="F48070"/>
              </a:gs>
              <a:gs pos="100000">
                <a:srgbClr val="F4807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274" name="Shape 1274"/>
          <p:cNvSpPr/>
          <p:nvPr/>
        </p:nvSpPr>
        <p:spPr>
          <a:xfrm>
            <a:off x="2734701" y="908543"/>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275" name="Shape 1275"/>
          <p:cNvSpPr/>
          <p:nvPr/>
        </p:nvSpPr>
        <p:spPr>
          <a:xfrm>
            <a:off x="3047228" y="856946"/>
            <a:ext cx="380950" cy="287475"/>
          </a:xfrm>
          <a:prstGeom prst="rect">
            <a:avLst/>
          </a:prstGeom>
          <a:solidFill>
            <a:srgbClr val="ED331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276" name="Shape 1276"/>
          <p:cNvSpPr/>
          <p:nvPr/>
        </p:nvSpPr>
        <p:spPr>
          <a:xfrm>
            <a:off x="3115604" y="908543"/>
            <a:ext cx="244199" cy="184279"/>
          </a:xfrm>
          <a:prstGeom prst="ellipse">
            <a:avLst/>
          </a:prstGeom>
          <a:gradFill>
            <a:gsLst>
              <a:gs pos="0">
                <a:srgbClr val="ED331A"/>
              </a:gs>
              <a:gs pos="44000">
                <a:srgbClr val="ED331A"/>
              </a:gs>
              <a:gs pos="92000">
                <a:srgbClr val="F48070"/>
              </a:gs>
              <a:gs pos="100000">
                <a:srgbClr val="F4807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277" name="Shape 1277"/>
          <p:cNvSpPr/>
          <p:nvPr/>
        </p:nvSpPr>
        <p:spPr>
          <a:xfrm>
            <a:off x="3115604" y="908543"/>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278" name="Shape 1278"/>
          <p:cNvSpPr/>
          <p:nvPr/>
        </p:nvSpPr>
        <p:spPr>
          <a:xfrm>
            <a:off x="3428132" y="856946"/>
            <a:ext cx="380950" cy="287475"/>
          </a:xfrm>
          <a:prstGeom prst="rect">
            <a:avLst/>
          </a:prstGeom>
          <a:solidFill>
            <a:srgbClr val="12924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279" name="Shape 1279"/>
          <p:cNvSpPr/>
          <p:nvPr/>
        </p:nvSpPr>
        <p:spPr>
          <a:xfrm>
            <a:off x="3496508" y="908543"/>
            <a:ext cx="244199" cy="184279"/>
          </a:xfrm>
          <a:prstGeom prst="ellipse">
            <a:avLst/>
          </a:prstGeom>
          <a:gradFill>
            <a:gsLst>
              <a:gs pos="0">
                <a:srgbClr val="129240"/>
              </a:gs>
              <a:gs pos="44000">
                <a:srgbClr val="129240"/>
              </a:gs>
              <a:gs pos="92000">
                <a:srgbClr val="18C255"/>
              </a:gs>
              <a:gs pos="100000">
                <a:srgbClr val="18C255"/>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280" name="Shape 1280"/>
          <p:cNvSpPr/>
          <p:nvPr/>
        </p:nvSpPr>
        <p:spPr>
          <a:xfrm>
            <a:off x="3496508" y="908543"/>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281" name="Shape 1281"/>
          <p:cNvSpPr/>
          <p:nvPr/>
        </p:nvSpPr>
        <p:spPr>
          <a:xfrm>
            <a:off x="3809035" y="856946"/>
            <a:ext cx="380950" cy="287475"/>
          </a:xfrm>
          <a:prstGeom prst="rect">
            <a:avLst/>
          </a:prstGeom>
          <a:solidFill>
            <a:srgbClr val="12924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282" name="Shape 1282"/>
          <p:cNvSpPr/>
          <p:nvPr/>
        </p:nvSpPr>
        <p:spPr>
          <a:xfrm>
            <a:off x="3877411" y="908543"/>
            <a:ext cx="244199" cy="184279"/>
          </a:xfrm>
          <a:prstGeom prst="ellipse">
            <a:avLst/>
          </a:prstGeom>
          <a:gradFill>
            <a:gsLst>
              <a:gs pos="0">
                <a:srgbClr val="129240"/>
              </a:gs>
              <a:gs pos="44000">
                <a:srgbClr val="129240"/>
              </a:gs>
              <a:gs pos="92000">
                <a:srgbClr val="18C255"/>
              </a:gs>
              <a:gs pos="100000">
                <a:srgbClr val="18C255"/>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283" name="Shape 1283"/>
          <p:cNvSpPr/>
          <p:nvPr/>
        </p:nvSpPr>
        <p:spPr>
          <a:xfrm>
            <a:off x="3877411" y="908543"/>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284" name="Shape 1284"/>
          <p:cNvSpPr/>
          <p:nvPr/>
        </p:nvSpPr>
        <p:spPr>
          <a:xfrm>
            <a:off x="4189939" y="856946"/>
            <a:ext cx="380950" cy="287475"/>
          </a:xfrm>
          <a:prstGeom prst="rect">
            <a:avLst/>
          </a:prstGeom>
          <a:solidFill>
            <a:srgbClr val="0056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285" name="Shape 1285"/>
          <p:cNvSpPr/>
          <p:nvPr/>
        </p:nvSpPr>
        <p:spPr>
          <a:xfrm>
            <a:off x="4258315" y="908543"/>
            <a:ext cx="244199" cy="184279"/>
          </a:xfrm>
          <a:prstGeom prst="ellipse">
            <a:avLst/>
          </a:prstGeom>
          <a:gradFill>
            <a:gsLst>
              <a:gs pos="0">
                <a:srgbClr val="0056A8"/>
              </a:gs>
              <a:gs pos="44000">
                <a:srgbClr val="0056A8"/>
              </a:gs>
              <a:gs pos="92000">
                <a:srgbClr val="0D86FF"/>
              </a:gs>
              <a:gs pos="100000">
                <a:srgbClr val="0D86FF"/>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286" name="Shape 1286"/>
          <p:cNvSpPr/>
          <p:nvPr/>
        </p:nvSpPr>
        <p:spPr>
          <a:xfrm>
            <a:off x="4258315" y="908543"/>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287" name="Shape 1287"/>
          <p:cNvSpPr/>
          <p:nvPr/>
        </p:nvSpPr>
        <p:spPr>
          <a:xfrm>
            <a:off x="4570842" y="856946"/>
            <a:ext cx="380950" cy="287475"/>
          </a:xfrm>
          <a:prstGeom prst="rect">
            <a:avLst/>
          </a:prstGeom>
          <a:solidFill>
            <a:srgbClr val="0056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288" name="Shape 1288"/>
          <p:cNvSpPr/>
          <p:nvPr/>
        </p:nvSpPr>
        <p:spPr>
          <a:xfrm>
            <a:off x="4639218" y="908543"/>
            <a:ext cx="244199" cy="184279"/>
          </a:xfrm>
          <a:prstGeom prst="ellipse">
            <a:avLst/>
          </a:prstGeom>
          <a:gradFill>
            <a:gsLst>
              <a:gs pos="0">
                <a:srgbClr val="0056A8"/>
              </a:gs>
              <a:gs pos="44000">
                <a:srgbClr val="0056A8"/>
              </a:gs>
              <a:gs pos="92000">
                <a:srgbClr val="0D86FF"/>
              </a:gs>
              <a:gs pos="100000">
                <a:srgbClr val="0D86FF"/>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289" name="Shape 1289"/>
          <p:cNvSpPr/>
          <p:nvPr/>
        </p:nvSpPr>
        <p:spPr>
          <a:xfrm>
            <a:off x="4639218" y="908543"/>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290" name="Shape 1290"/>
          <p:cNvSpPr/>
          <p:nvPr/>
        </p:nvSpPr>
        <p:spPr>
          <a:xfrm>
            <a:off x="4951746" y="856946"/>
            <a:ext cx="380950" cy="287475"/>
          </a:xfrm>
          <a:prstGeom prst="rect">
            <a:avLst/>
          </a:prstGeom>
          <a:solidFill>
            <a:srgbClr val="0056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291" name="Shape 1291"/>
          <p:cNvSpPr/>
          <p:nvPr/>
        </p:nvSpPr>
        <p:spPr>
          <a:xfrm>
            <a:off x="5020122" y="908543"/>
            <a:ext cx="244199" cy="184279"/>
          </a:xfrm>
          <a:prstGeom prst="ellipse">
            <a:avLst/>
          </a:prstGeom>
          <a:gradFill>
            <a:gsLst>
              <a:gs pos="0">
                <a:srgbClr val="0056A8"/>
              </a:gs>
              <a:gs pos="44000">
                <a:srgbClr val="0056A8"/>
              </a:gs>
              <a:gs pos="92000">
                <a:srgbClr val="0D86FF"/>
              </a:gs>
              <a:gs pos="100000">
                <a:srgbClr val="0D86FF"/>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292" name="Shape 1292"/>
          <p:cNvSpPr/>
          <p:nvPr/>
        </p:nvSpPr>
        <p:spPr>
          <a:xfrm>
            <a:off x="5020122" y="908543"/>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293" name="Shape 1293"/>
          <p:cNvSpPr/>
          <p:nvPr/>
        </p:nvSpPr>
        <p:spPr>
          <a:xfrm>
            <a:off x="5332649" y="856946"/>
            <a:ext cx="380950" cy="287475"/>
          </a:xfrm>
          <a:prstGeom prst="rect">
            <a:avLst/>
          </a:prstGeom>
          <a:solidFill>
            <a:srgbClr val="0056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294" name="Shape 1294"/>
          <p:cNvSpPr/>
          <p:nvPr/>
        </p:nvSpPr>
        <p:spPr>
          <a:xfrm>
            <a:off x="5401025" y="908543"/>
            <a:ext cx="244199" cy="184279"/>
          </a:xfrm>
          <a:prstGeom prst="ellipse">
            <a:avLst/>
          </a:prstGeom>
          <a:gradFill>
            <a:gsLst>
              <a:gs pos="0">
                <a:srgbClr val="0056A8"/>
              </a:gs>
              <a:gs pos="44000">
                <a:srgbClr val="0056A8"/>
              </a:gs>
              <a:gs pos="92000">
                <a:srgbClr val="0D86FF"/>
              </a:gs>
              <a:gs pos="100000">
                <a:srgbClr val="0D86FF"/>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295" name="Shape 1295"/>
          <p:cNvSpPr/>
          <p:nvPr/>
        </p:nvSpPr>
        <p:spPr>
          <a:xfrm>
            <a:off x="5401025" y="908543"/>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296" name="Shape 1296"/>
          <p:cNvSpPr/>
          <p:nvPr/>
        </p:nvSpPr>
        <p:spPr>
          <a:xfrm>
            <a:off x="5713553" y="856946"/>
            <a:ext cx="380950" cy="287475"/>
          </a:xfrm>
          <a:prstGeom prst="rect">
            <a:avLst/>
          </a:prstGeom>
          <a:solidFill>
            <a:srgbClr val="0056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297" name="Shape 1297"/>
          <p:cNvSpPr/>
          <p:nvPr/>
        </p:nvSpPr>
        <p:spPr>
          <a:xfrm>
            <a:off x="5781929" y="908543"/>
            <a:ext cx="244199" cy="184279"/>
          </a:xfrm>
          <a:prstGeom prst="ellipse">
            <a:avLst/>
          </a:prstGeom>
          <a:gradFill>
            <a:gsLst>
              <a:gs pos="0">
                <a:srgbClr val="0056A8"/>
              </a:gs>
              <a:gs pos="44000">
                <a:srgbClr val="0056A8"/>
              </a:gs>
              <a:gs pos="92000">
                <a:srgbClr val="0D86FF"/>
              </a:gs>
              <a:gs pos="100000">
                <a:srgbClr val="0D86FF"/>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298" name="Shape 1298"/>
          <p:cNvSpPr/>
          <p:nvPr/>
        </p:nvSpPr>
        <p:spPr>
          <a:xfrm>
            <a:off x="5781929" y="908543"/>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299" name="Shape 1299"/>
          <p:cNvSpPr/>
          <p:nvPr/>
        </p:nvSpPr>
        <p:spPr>
          <a:xfrm>
            <a:off x="6094456" y="856946"/>
            <a:ext cx="380950" cy="287475"/>
          </a:xfrm>
          <a:prstGeom prst="rect">
            <a:avLst/>
          </a:prstGeom>
          <a:solidFill>
            <a:srgbClr val="0056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300" name="Shape 1300"/>
          <p:cNvSpPr/>
          <p:nvPr/>
        </p:nvSpPr>
        <p:spPr>
          <a:xfrm>
            <a:off x="6162832" y="908543"/>
            <a:ext cx="244199" cy="184279"/>
          </a:xfrm>
          <a:prstGeom prst="ellipse">
            <a:avLst/>
          </a:prstGeom>
          <a:gradFill>
            <a:gsLst>
              <a:gs pos="0">
                <a:srgbClr val="0056A8"/>
              </a:gs>
              <a:gs pos="44000">
                <a:srgbClr val="0056A8"/>
              </a:gs>
              <a:gs pos="92000">
                <a:srgbClr val="0D86FF"/>
              </a:gs>
              <a:gs pos="100000">
                <a:srgbClr val="0D86FF"/>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301" name="Shape 1301"/>
          <p:cNvSpPr/>
          <p:nvPr/>
        </p:nvSpPr>
        <p:spPr>
          <a:xfrm>
            <a:off x="6162832" y="908543"/>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302" name="Shape 1302"/>
          <p:cNvSpPr/>
          <p:nvPr/>
        </p:nvSpPr>
        <p:spPr>
          <a:xfrm>
            <a:off x="6475360" y="856946"/>
            <a:ext cx="380950" cy="287475"/>
          </a:xfrm>
          <a:prstGeom prst="rect">
            <a:avLst/>
          </a:prstGeom>
          <a:solidFill>
            <a:srgbClr val="ED331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303" name="Shape 1303"/>
          <p:cNvSpPr/>
          <p:nvPr/>
        </p:nvSpPr>
        <p:spPr>
          <a:xfrm>
            <a:off x="6543736" y="908543"/>
            <a:ext cx="244199" cy="184279"/>
          </a:xfrm>
          <a:prstGeom prst="ellipse">
            <a:avLst/>
          </a:prstGeom>
          <a:gradFill>
            <a:gsLst>
              <a:gs pos="0">
                <a:srgbClr val="ED331A"/>
              </a:gs>
              <a:gs pos="44000">
                <a:srgbClr val="ED331A"/>
              </a:gs>
              <a:gs pos="92000">
                <a:srgbClr val="F48070"/>
              </a:gs>
              <a:gs pos="100000">
                <a:srgbClr val="F4807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304" name="Shape 1304"/>
          <p:cNvSpPr/>
          <p:nvPr/>
        </p:nvSpPr>
        <p:spPr>
          <a:xfrm>
            <a:off x="6543736" y="908543"/>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305" name="Shape 1305"/>
          <p:cNvSpPr/>
          <p:nvPr/>
        </p:nvSpPr>
        <p:spPr>
          <a:xfrm>
            <a:off x="6856263" y="856946"/>
            <a:ext cx="380950" cy="287475"/>
          </a:xfrm>
          <a:prstGeom prst="rect">
            <a:avLst/>
          </a:prstGeom>
          <a:solidFill>
            <a:srgbClr val="FFD5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306" name="Shape 1306"/>
          <p:cNvSpPr/>
          <p:nvPr/>
        </p:nvSpPr>
        <p:spPr>
          <a:xfrm>
            <a:off x="6924639" y="908543"/>
            <a:ext cx="244199" cy="184279"/>
          </a:xfrm>
          <a:prstGeom prst="ellipse">
            <a:avLst/>
          </a:prstGeom>
          <a:gradFill>
            <a:gsLst>
              <a:gs pos="0">
                <a:srgbClr val="FFD500"/>
              </a:gs>
              <a:gs pos="44000">
                <a:srgbClr val="FFD500"/>
              </a:gs>
              <a:gs pos="92000">
                <a:srgbClr val="FFEC8F"/>
              </a:gs>
              <a:gs pos="100000">
                <a:srgbClr val="FFEC8F"/>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307" name="Shape 1307"/>
          <p:cNvSpPr/>
          <p:nvPr/>
        </p:nvSpPr>
        <p:spPr>
          <a:xfrm>
            <a:off x="6924639" y="908543"/>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308" name="Shape 1308"/>
          <p:cNvSpPr/>
          <p:nvPr/>
        </p:nvSpPr>
        <p:spPr>
          <a:xfrm>
            <a:off x="7237167" y="856946"/>
            <a:ext cx="380950" cy="287475"/>
          </a:xfrm>
          <a:prstGeom prst="rect">
            <a:avLst/>
          </a:prstGeom>
          <a:solidFill>
            <a:srgbClr val="F37B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309" name="Shape 1309"/>
          <p:cNvSpPr/>
          <p:nvPr/>
        </p:nvSpPr>
        <p:spPr>
          <a:xfrm>
            <a:off x="7305543" y="908543"/>
            <a:ext cx="244199" cy="184279"/>
          </a:xfrm>
          <a:prstGeom prst="ellipse">
            <a:avLst/>
          </a:prstGeom>
          <a:gradFill>
            <a:gsLst>
              <a:gs pos="0">
                <a:srgbClr val="F37B00"/>
              </a:gs>
              <a:gs pos="44000">
                <a:srgbClr val="F37B00"/>
              </a:gs>
              <a:gs pos="92000">
                <a:srgbClr val="FBAB30"/>
              </a:gs>
              <a:gs pos="100000">
                <a:srgbClr val="FBAB3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310" name="Shape 1310"/>
          <p:cNvSpPr/>
          <p:nvPr/>
        </p:nvSpPr>
        <p:spPr>
          <a:xfrm>
            <a:off x="7305543" y="908543"/>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311" name="Shape 1311"/>
          <p:cNvSpPr/>
          <p:nvPr/>
        </p:nvSpPr>
        <p:spPr>
          <a:xfrm>
            <a:off x="7618070" y="856946"/>
            <a:ext cx="380950" cy="287475"/>
          </a:xfrm>
          <a:prstGeom prst="rect">
            <a:avLst/>
          </a:prstGeom>
          <a:solidFill>
            <a:srgbClr val="F37B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312" name="Shape 1312"/>
          <p:cNvSpPr/>
          <p:nvPr/>
        </p:nvSpPr>
        <p:spPr>
          <a:xfrm>
            <a:off x="7686446" y="908543"/>
            <a:ext cx="244199" cy="184279"/>
          </a:xfrm>
          <a:prstGeom prst="ellipse">
            <a:avLst/>
          </a:prstGeom>
          <a:gradFill>
            <a:gsLst>
              <a:gs pos="0">
                <a:srgbClr val="F37B00"/>
              </a:gs>
              <a:gs pos="44000">
                <a:srgbClr val="F37B00"/>
              </a:gs>
              <a:gs pos="92000">
                <a:srgbClr val="FBAB30"/>
              </a:gs>
              <a:gs pos="100000">
                <a:srgbClr val="FBAB3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313" name="Shape 1313"/>
          <p:cNvSpPr/>
          <p:nvPr/>
        </p:nvSpPr>
        <p:spPr>
          <a:xfrm>
            <a:off x="7686446" y="908543"/>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314" name="Shape 1314"/>
          <p:cNvSpPr/>
          <p:nvPr/>
        </p:nvSpPr>
        <p:spPr>
          <a:xfrm>
            <a:off x="7998974" y="856946"/>
            <a:ext cx="380950" cy="287475"/>
          </a:xfrm>
          <a:prstGeom prst="rect">
            <a:avLst/>
          </a:prstGeom>
          <a:solidFill>
            <a:srgbClr val="ED331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315" name="Shape 1315"/>
          <p:cNvSpPr/>
          <p:nvPr/>
        </p:nvSpPr>
        <p:spPr>
          <a:xfrm>
            <a:off x="8067350" y="908543"/>
            <a:ext cx="244199" cy="184279"/>
          </a:xfrm>
          <a:prstGeom prst="ellipse">
            <a:avLst/>
          </a:prstGeom>
          <a:gradFill>
            <a:gsLst>
              <a:gs pos="0">
                <a:srgbClr val="ED331A"/>
              </a:gs>
              <a:gs pos="44000">
                <a:srgbClr val="ED331A"/>
              </a:gs>
              <a:gs pos="92000">
                <a:srgbClr val="F48070"/>
              </a:gs>
              <a:gs pos="100000">
                <a:srgbClr val="F4807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316" name="Shape 1316"/>
          <p:cNvSpPr/>
          <p:nvPr/>
        </p:nvSpPr>
        <p:spPr>
          <a:xfrm>
            <a:off x="8067350" y="908543"/>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317" name="Shape 1317"/>
          <p:cNvSpPr/>
          <p:nvPr/>
        </p:nvSpPr>
        <p:spPr>
          <a:xfrm>
            <a:off x="8379877" y="856946"/>
            <a:ext cx="380950" cy="287475"/>
          </a:xfrm>
          <a:prstGeom prst="rect">
            <a:avLst/>
          </a:prstGeom>
          <a:solidFill>
            <a:srgbClr val="ED331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318" name="Shape 1318"/>
          <p:cNvSpPr/>
          <p:nvPr/>
        </p:nvSpPr>
        <p:spPr>
          <a:xfrm>
            <a:off x="8448253" y="908543"/>
            <a:ext cx="244199" cy="184279"/>
          </a:xfrm>
          <a:prstGeom prst="ellipse">
            <a:avLst/>
          </a:prstGeom>
          <a:gradFill>
            <a:gsLst>
              <a:gs pos="0">
                <a:srgbClr val="ED331A"/>
              </a:gs>
              <a:gs pos="44000">
                <a:srgbClr val="ED331A"/>
              </a:gs>
              <a:gs pos="92000">
                <a:srgbClr val="F48070"/>
              </a:gs>
              <a:gs pos="100000">
                <a:srgbClr val="F4807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319" name="Shape 1319"/>
          <p:cNvSpPr/>
          <p:nvPr/>
        </p:nvSpPr>
        <p:spPr>
          <a:xfrm>
            <a:off x="8448253" y="908543"/>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320" name="Shape 1320"/>
          <p:cNvSpPr/>
          <p:nvPr/>
        </p:nvSpPr>
        <p:spPr>
          <a:xfrm>
            <a:off x="8760781" y="856946"/>
            <a:ext cx="380950" cy="287475"/>
          </a:xfrm>
          <a:prstGeom prst="rect">
            <a:avLst/>
          </a:prstGeom>
          <a:solidFill>
            <a:srgbClr val="ED331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321" name="Shape 1321"/>
          <p:cNvSpPr/>
          <p:nvPr/>
        </p:nvSpPr>
        <p:spPr>
          <a:xfrm>
            <a:off x="8829157" y="908543"/>
            <a:ext cx="244199" cy="184279"/>
          </a:xfrm>
          <a:prstGeom prst="ellipse">
            <a:avLst/>
          </a:prstGeom>
          <a:gradFill>
            <a:gsLst>
              <a:gs pos="0">
                <a:srgbClr val="ED331A"/>
              </a:gs>
              <a:gs pos="44000">
                <a:srgbClr val="ED331A"/>
              </a:gs>
              <a:gs pos="92000">
                <a:srgbClr val="F48070"/>
              </a:gs>
              <a:gs pos="100000">
                <a:srgbClr val="F4807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322" name="Shape 1322"/>
          <p:cNvSpPr/>
          <p:nvPr/>
        </p:nvSpPr>
        <p:spPr>
          <a:xfrm>
            <a:off x="8829157" y="908543"/>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323" name="Shape 1323"/>
          <p:cNvSpPr/>
          <p:nvPr/>
        </p:nvSpPr>
        <p:spPr>
          <a:xfrm>
            <a:off x="0" y="571297"/>
            <a:ext cx="380950" cy="287475"/>
          </a:xfrm>
          <a:prstGeom prst="rect">
            <a:avLst/>
          </a:prstGeom>
          <a:solidFill>
            <a:srgbClr val="F37B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324" name="Shape 1324"/>
          <p:cNvSpPr/>
          <p:nvPr/>
        </p:nvSpPr>
        <p:spPr>
          <a:xfrm>
            <a:off x="68376" y="622895"/>
            <a:ext cx="244199" cy="184279"/>
          </a:xfrm>
          <a:prstGeom prst="ellipse">
            <a:avLst/>
          </a:prstGeom>
          <a:gradFill>
            <a:gsLst>
              <a:gs pos="0">
                <a:srgbClr val="F37B00"/>
              </a:gs>
              <a:gs pos="44000">
                <a:srgbClr val="F37B00"/>
              </a:gs>
              <a:gs pos="92000">
                <a:srgbClr val="FBAB30"/>
              </a:gs>
              <a:gs pos="100000">
                <a:srgbClr val="FBAB3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325" name="Shape 1325"/>
          <p:cNvSpPr/>
          <p:nvPr/>
        </p:nvSpPr>
        <p:spPr>
          <a:xfrm>
            <a:off x="68376" y="622895"/>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326" name="Shape 1326"/>
          <p:cNvSpPr/>
          <p:nvPr/>
        </p:nvSpPr>
        <p:spPr>
          <a:xfrm>
            <a:off x="380904" y="571297"/>
            <a:ext cx="380950" cy="287475"/>
          </a:xfrm>
          <a:prstGeom prst="rect">
            <a:avLst/>
          </a:prstGeom>
          <a:solidFill>
            <a:srgbClr val="F37B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327" name="Shape 1327"/>
          <p:cNvSpPr/>
          <p:nvPr/>
        </p:nvSpPr>
        <p:spPr>
          <a:xfrm>
            <a:off x="449280" y="622895"/>
            <a:ext cx="244199" cy="184279"/>
          </a:xfrm>
          <a:prstGeom prst="ellipse">
            <a:avLst/>
          </a:prstGeom>
          <a:gradFill>
            <a:gsLst>
              <a:gs pos="0">
                <a:srgbClr val="F37B00"/>
              </a:gs>
              <a:gs pos="44000">
                <a:srgbClr val="F37B00"/>
              </a:gs>
              <a:gs pos="92000">
                <a:srgbClr val="FBAB30"/>
              </a:gs>
              <a:gs pos="100000">
                <a:srgbClr val="FBAB3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328" name="Shape 1328"/>
          <p:cNvSpPr/>
          <p:nvPr/>
        </p:nvSpPr>
        <p:spPr>
          <a:xfrm>
            <a:off x="449280" y="622895"/>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329" name="Shape 1329"/>
          <p:cNvSpPr/>
          <p:nvPr/>
        </p:nvSpPr>
        <p:spPr>
          <a:xfrm>
            <a:off x="761807" y="571297"/>
            <a:ext cx="380950" cy="287475"/>
          </a:xfrm>
          <a:prstGeom prst="rect">
            <a:avLst/>
          </a:prstGeom>
          <a:solidFill>
            <a:srgbClr val="12924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330" name="Shape 1330"/>
          <p:cNvSpPr/>
          <p:nvPr/>
        </p:nvSpPr>
        <p:spPr>
          <a:xfrm>
            <a:off x="830183" y="622895"/>
            <a:ext cx="244199" cy="184279"/>
          </a:xfrm>
          <a:prstGeom prst="ellipse">
            <a:avLst/>
          </a:prstGeom>
          <a:gradFill>
            <a:gsLst>
              <a:gs pos="0">
                <a:srgbClr val="129240"/>
              </a:gs>
              <a:gs pos="44000">
                <a:srgbClr val="129240"/>
              </a:gs>
              <a:gs pos="92000">
                <a:srgbClr val="18C255"/>
              </a:gs>
              <a:gs pos="100000">
                <a:srgbClr val="18C255"/>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331" name="Shape 1331"/>
          <p:cNvSpPr/>
          <p:nvPr/>
        </p:nvSpPr>
        <p:spPr>
          <a:xfrm>
            <a:off x="830183" y="622895"/>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332" name="Shape 1332"/>
          <p:cNvSpPr/>
          <p:nvPr/>
        </p:nvSpPr>
        <p:spPr>
          <a:xfrm>
            <a:off x="1142711" y="571297"/>
            <a:ext cx="380950" cy="287475"/>
          </a:xfrm>
          <a:prstGeom prst="rect">
            <a:avLst/>
          </a:prstGeom>
          <a:solidFill>
            <a:srgbClr val="12924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333" name="Shape 1333"/>
          <p:cNvSpPr/>
          <p:nvPr/>
        </p:nvSpPr>
        <p:spPr>
          <a:xfrm>
            <a:off x="1211087" y="622895"/>
            <a:ext cx="244199" cy="184279"/>
          </a:xfrm>
          <a:prstGeom prst="ellipse">
            <a:avLst/>
          </a:prstGeom>
          <a:gradFill>
            <a:gsLst>
              <a:gs pos="0">
                <a:srgbClr val="129240"/>
              </a:gs>
              <a:gs pos="44000">
                <a:srgbClr val="129240"/>
              </a:gs>
              <a:gs pos="92000">
                <a:srgbClr val="18C255"/>
              </a:gs>
              <a:gs pos="100000">
                <a:srgbClr val="18C255"/>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334" name="Shape 1334"/>
          <p:cNvSpPr/>
          <p:nvPr/>
        </p:nvSpPr>
        <p:spPr>
          <a:xfrm>
            <a:off x="1211087" y="622895"/>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335" name="Shape 1335"/>
          <p:cNvSpPr/>
          <p:nvPr/>
        </p:nvSpPr>
        <p:spPr>
          <a:xfrm>
            <a:off x="1523614" y="571297"/>
            <a:ext cx="380950" cy="287475"/>
          </a:xfrm>
          <a:prstGeom prst="rect">
            <a:avLst/>
          </a:prstGeom>
          <a:solidFill>
            <a:srgbClr val="FFD5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336" name="Shape 1336"/>
          <p:cNvSpPr/>
          <p:nvPr/>
        </p:nvSpPr>
        <p:spPr>
          <a:xfrm>
            <a:off x="1591990" y="622895"/>
            <a:ext cx="244199" cy="184279"/>
          </a:xfrm>
          <a:prstGeom prst="ellipse">
            <a:avLst/>
          </a:prstGeom>
          <a:gradFill>
            <a:gsLst>
              <a:gs pos="0">
                <a:srgbClr val="FFD500"/>
              </a:gs>
              <a:gs pos="44000">
                <a:srgbClr val="FFD500"/>
              </a:gs>
              <a:gs pos="92000">
                <a:srgbClr val="FFEC8F"/>
              </a:gs>
              <a:gs pos="100000">
                <a:srgbClr val="FFEC8F"/>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337" name="Shape 1337"/>
          <p:cNvSpPr/>
          <p:nvPr/>
        </p:nvSpPr>
        <p:spPr>
          <a:xfrm>
            <a:off x="1591990" y="622895"/>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338" name="Shape 1338"/>
          <p:cNvSpPr/>
          <p:nvPr/>
        </p:nvSpPr>
        <p:spPr>
          <a:xfrm>
            <a:off x="1904518" y="571297"/>
            <a:ext cx="380950" cy="287475"/>
          </a:xfrm>
          <a:prstGeom prst="rect">
            <a:avLst/>
          </a:prstGeom>
          <a:solidFill>
            <a:srgbClr val="ED331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339" name="Shape 1339"/>
          <p:cNvSpPr/>
          <p:nvPr/>
        </p:nvSpPr>
        <p:spPr>
          <a:xfrm>
            <a:off x="1972894" y="622895"/>
            <a:ext cx="244199" cy="184279"/>
          </a:xfrm>
          <a:prstGeom prst="ellipse">
            <a:avLst/>
          </a:prstGeom>
          <a:gradFill>
            <a:gsLst>
              <a:gs pos="0">
                <a:srgbClr val="ED331A"/>
              </a:gs>
              <a:gs pos="44000">
                <a:srgbClr val="ED331A"/>
              </a:gs>
              <a:gs pos="92000">
                <a:srgbClr val="F48070"/>
              </a:gs>
              <a:gs pos="100000">
                <a:srgbClr val="F4807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340" name="Shape 1340"/>
          <p:cNvSpPr/>
          <p:nvPr/>
        </p:nvSpPr>
        <p:spPr>
          <a:xfrm>
            <a:off x="1972894" y="622895"/>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341" name="Shape 1341"/>
          <p:cNvSpPr/>
          <p:nvPr/>
        </p:nvSpPr>
        <p:spPr>
          <a:xfrm>
            <a:off x="2285421" y="571297"/>
            <a:ext cx="380950" cy="287475"/>
          </a:xfrm>
          <a:prstGeom prst="rect">
            <a:avLst/>
          </a:prstGeom>
          <a:solidFill>
            <a:srgbClr val="12924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342" name="Shape 1342"/>
          <p:cNvSpPr/>
          <p:nvPr/>
        </p:nvSpPr>
        <p:spPr>
          <a:xfrm>
            <a:off x="2353797" y="622895"/>
            <a:ext cx="244199" cy="184279"/>
          </a:xfrm>
          <a:prstGeom prst="ellipse">
            <a:avLst/>
          </a:prstGeom>
          <a:gradFill>
            <a:gsLst>
              <a:gs pos="0">
                <a:srgbClr val="129240"/>
              </a:gs>
              <a:gs pos="44000">
                <a:srgbClr val="129240"/>
              </a:gs>
              <a:gs pos="92000">
                <a:srgbClr val="18C255"/>
              </a:gs>
              <a:gs pos="100000">
                <a:srgbClr val="18C255"/>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343" name="Shape 1343"/>
          <p:cNvSpPr/>
          <p:nvPr/>
        </p:nvSpPr>
        <p:spPr>
          <a:xfrm>
            <a:off x="2353797" y="622895"/>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344" name="Shape 1344"/>
          <p:cNvSpPr/>
          <p:nvPr/>
        </p:nvSpPr>
        <p:spPr>
          <a:xfrm>
            <a:off x="2666325" y="571297"/>
            <a:ext cx="380950" cy="287475"/>
          </a:xfrm>
          <a:prstGeom prst="rect">
            <a:avLst/>
          </a:prstGeom>
          <a:solidFill>
            <a:srgbClr val="ED331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345" name="Shape 1345"/>
          <p:cNvSpPr/>
          <p:nvPr/>
        </p:nvSpPr>
        <p:spPr>
          <a:xfrm>
            <a:off x="2734701" y="622895"/>
            <a:ext cx="244199" cy="184279"/>
          </a:xfrm>
          <a:prstGeom prst="ellipse">
            <a:avLst/>
          </a:prstGeom>
          <a:gradFill>
            <a:gsLst>
              <a:gs pos="0">
                <a:srgbClr val="ED331A"/>
              </a:gs>
              <a:gs pos="44000">
                <a:srgbClr val="ED331A"/>
              </a:gs>
              <a:gs pos="92000">
                <a:srgbClr val="F48070"/>
              </a:gs>
              <a:gs pos="100000">
                <a:srgbClr val="F4807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346" name="Shape 1346"/>
          <p:cNvSpPr/>
          <p:nvPr/>
        </p:nvSpPr>
        <p:spPr>
          <a:xfrm>
            <a:off x="2734701" y="622895"/>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347" name="Shape 1347"/>
          <p:cNvSpPr/>
          <p:nvPr/>
        </p:nvSpPr>
        <p:spPr>
          <a:xfrm>
            <a:off x="3047228" y="571297"/>
            <a:ext cx="380950" cy="287475"/>
          </a:xfrm>
          <a:prstGeom prst="rect">
            <a:avLst/>
          </a:prstGeom>
          <a:solidFill>
            <a:srgbClr val="ED331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348" name="Shape 1348"/>
          <p:cNvSpPr/>
          <p:nvPr/>
        </p:nvSpPr>
        <p:spPr>
          <a:xfrm>
            <a:off x="3115604" y="622895"/>
            <a:ext cx="244199" cy="184279"/>
          </a:xfrm>
          <a:prstGeom prst="ellipse">
            <a:avLst/>
          </a:prstGeom>
          <a:gradFill>
            <a:gsLst>
              <a:gs pos="0">
                <a:srgbClr val="ED331A"/>
              </a:gs>
              <a:gs pos="44000">
                <a:srgbClr val="ED331A"/>
              </a:gs>
              <a:gs pos="92000">
                <a:srgbClr val="F48070"/>
              </a:gs>
              <a:gs pos="100000">
                <a:srgbClr val="F4807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349" name="Shape 1349"/>
          <p:cNvSpPr/>
          <p:nvPr/>
        </p:nvSpPr>
        <p:spPr>
          <a:xfrm>
            <a:off x="3115604" y="622895"/>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350" name="Shape 1350"/>
          <p:cNvSpPr/>
          <p:nvPr/>
        </p:nvSpPr>
        <p:spPr>
          <a:xfrm>
            <a:off x="3428132" y="571297"/>
            <a:ext cx="380950" cy="287475"/>
          </a:xfrm>
          <a:prstGeom prst="rect">
            <a:avLst/>
          </a:prstGeom>
          <a:solidFill>
            <a:srgbClr val="12924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351" name="Shape 1351"/>
          <p:cNvSpPr/>
          <p:nvPr/>
        </p:nvSpPr>
        <p:spPr>
          <a:xfrm>
            <a:off x="3496508" y="622895"/>
            <a:ext cx="244199" cy="184279"/>
          </a:xfrm>
          <a:prstGeom prst="ellipse">
            <a:avLst/>
          </a:prstGeom>
          <a:gradFill>
            <a:gsLst>
              <a:gs pos="0">
                <a:srgbClr val="129240"/>
              </a:gs>
              <a:gs pos="44000">
                <a:srgbClr val="129240"/>
              </a:gs>
              <a:gs pos="92000">
                <a:srgbClr val="18C255"/>
              </a:gs>
              <a:gs pos="100000">
                <a:srgbClr val="18C255"/>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352" name="Shape 1352"/>
          <p:cNvSpPr/>
          <p:nvPr/>
        </p:nvSpPr>
        <p:spPr>
          <a:xfrm>
            <a:off x="3496508" y="622895"/>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353" name="Shape 1353"/>
          <p:cNvSpPr/>
          <p:nvPr/>
        </p:nvSpPr>
        <p:spPr>
          <a:xfrm>
            <a:off x="3809035" y="571297"/>
            <a:ext cx="380950" cy="287475"/>
          </a:xfrm>
          <a:prstGeom prst="rect">
            <a:avLst/>
          </a:prstGeom>
          <a:solidFill>
            <a:srgbClr val="12924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354" name="Shape 1354"/>
          <p:cNvSpPr/>
          <p:nvPr/>
        </p:nvSpPr>
        <p:spPr>
          <a:xfrm>
            <a:off x="3877411" y="622895"/>
            <a:ext cx="244199" cy="184279"/>
          </a:xfrm>
          <a:prstGeom prst="ellipse">
            <a:avLst/>
          </a:prstGeom>
          <a:gradFill>
            <a:gsLst>
              <a:gs pos="0">
                <a:srgbClr val="129240"/>
              </a:gs>
              <a:gs pos="44000">
                <a:srgbClr val="129240"/>
              </a:gs>
              <a:gs pos="92000">
                <a:srgbClr val="18C255"/>
              </a:gs>
              <a:gs pos="100000">
                <a:srgbClr val="18C255"/>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355" name="Shape 1355"/>
          <p:cNvSpPr/>
          <p:nvPr/>
        </p:nvSpPr>
        <p:spPr>
          <a:xfrm>
            <a:off x="3877411" y="622895"/>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356" name="Shape 1356"/>
          <p:cNvSpPr/>
          <p:nvPr/>
        </p:nvSpPr>
        <p:spPr>
          <a:xfrm>
            <a:off x="4189939" y="571297"/>
            <a:ext cx="380950" cy="287475"/>
          </a:xfrm>
          <a:prstGeom prst="rect">
            <a:avLst/>
          </a:prstGeom>
          <a:solidFill>
            <a:srgbClr val="FFD5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357" name="Shape 1357"/>
          <p:cNvSpPr/>
          <p:nvPr/>
        </p:nvSpPr>
        <p:spPr>
          <a:xfrm>
            <a:off x="4258315" y="622895"/>
            <a:ext cx="244199" cy="184279"/>
          </a:xfrm>
          <a:prstGeom prst="ellipse">
            <a:avLst/>
          </a:prstGeom>
          <a:gradFill>
            <a:gsLst>
              <a:gs pos="0">
                <a:srgbClr val="FFD500"/>
              </a:gs>
              <a:gs pos="44000">
                <a:srgbClr val="FFD500"/>
              </a:gs>
              <a:gs pos="92000">
                <a:srgbClr val="FFEC8F"/>
              </a:gs>
              <a:gs pos="100000">
                <a:srgbClr val="FFEC8F"/>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358" name="Shape 1358"/>
          <p:cNvSpPr/>
          <p:nvPr/>
        </p:nvSpPr>
        <p:spPr>
          <a:xfrm>
            <a:off x="4258315" y="622895"/>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359" name="Shape 1359"/>
          <p:cNvSpPr/>
          <p:nvPr/>
        </p:nvSpPr>
        <p:spPr>
          <a:xfrm>
            <a:off x="4570842" y="571297"/>
            <a:ext cx="380950" cy="287475"/>
          </a:xfrm>
          <a:prstGeom prst="rect">
            <a:avLst/>
          </a:prstGeom>
          <a:solidFill>
            <a:srgbClr val="FFD5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360" name="Shape 1360"/>
          <p:cNvSpPr/>
          <p:nvPr/>
        </p:nvSpPr>
        <p:spPr>
          <a:xfrm>
            <a:off x="4639218" y="622895"/>
            <a:ext cx="244199" cy="184279"/>
          </a:xfrm>
          <a:prstGeom prst="ellipse">
            <a:avLst/>
          </a:prstGeom>
          <a:gradFill>
            <a:gsLst>
              <a:gs pos="0">
                <a:srgbClr val="FFD500"/>
              </a:gs>
              <a:gs pos="44000">
                <a:srgbClr val="FFD500"/>
              </a:gs>
              <a:gs pos="92000">
                <a:srgbClr val="FFEC8F"/>
              </a:gs>
              <a:gs pos="100000">
                <a:srgbClr val="FFEC8F"/>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361" name="Shape 1361"/>
          <p:cNvSpPr/>
          <p:nvPr/>
        </p:nvSpPr>
        <p:spPr>
          <a:xfrm>
            <a:off x="4639218" y="622895"/>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362" name="Shape 1362"/>
          <p:cNvSpPr/>
          <p:nvPr/>
        </p:nvSpPr>
        <p:spPr>
          <a:xfrm>
            <a:off x="4951746" y="571297"/>
            <a:ext cx="380950" cy="287475"/>
          </a:xfrm>
          <a:prstGeom prst="rect">
            <a:avLst/>
          </a:prstGeom>
          <a:solidFill>
            <a:srgbClr val="FFD5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363" name="Shape 1363"/>
          <p:cNvSpPr/>
          <p:nvPr/>
        </p:nvSpPr>
        <p:spPr>
          <a:xfrm>
            <a:off x="5020122" y="622895"/>
            <a:ext cx="244199" cy="184279"/>
          </a:xfrm>
          <a:prstGeom prst="ellipse">
            <a:avLst/>
          </a:prstGeom>
          <a:gradFill>
            <a:gsLst>
              <a:gs pos="0">
                <a:srgbClr val="FFD500"/>
              </a:gs>
              <a:gs pos="44000">
                <a:srgbClr val="FFD500"/>
              </a:gs>
              <a:gs pos="92000">
                <a:srgbClr val="FFEC8F"/>
              </a:gs>
              <a:gs pos="100000">
                <a:srgbClr val="FFEC8F"/>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364" name="Shape 1364"/>
          <p:cNvSpPr/>
          <p:nvPr/>
        </p:nvSpPr>
        <p:spPr>
          <a:xfrm>
            <a:off x="5020122" y="622895"/>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365" name="Shape 1365"/>
          <p:cNvSpPr/>
          <p:nvPr/>
        </p:nvSpPr>
        <p:spPr>
          <a:xfrm>
            <a:off x="5332649" y="571297"/>
            <a:ext cx="380950" cy="287475"/>
          </a:xfrm>
          <a:prstGeom prst="rect">
            <a:avLst/>
          </a:prstGeom>
          <a:solidFill>
            <a:srgbClr val="ED331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366" name="Shape 1366"/>
          <p:cNvSpPr/>
          <p:nvPr/>
        </p:nvSpPr>
        <p:spPr>
          <a:xfrm>
            <a:off x="5401025" y="622895"/>
            <a:ext cx="244199" cy="184279"/>
          </a:xfrm>
          <a:prstGeom prst="ellipse">
            <a:avLst/>
          </a:prstGeom>
          <a:gradFill>
            <a:gsLst>
              <a:gs pos="0">
                <a:srgbClr val="ED331A"/>
              </a:gs>
              <a:gs pos="44000">
                <a:srgbClr val="ED331A"/>
              </a:gs>
              <a:gs pos="92000">
                <a:srgbClr val="F48070"/>
              </a:gs>
              <a:gs pos="100000">
                <a:srgbClr val="F4807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367" name="Shape 1367"/>
          <p:cNvSpPr/>
          <p:nvPr/>
        </p:nvSpPr>
        <p:spPr>
          <a:xfrm>
            <a:off x="5401025" y="622895"/>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368" name="Shape 1368"/>
          <p:cNvSpPr/>
          <p:nvPr/>
        </p:nvSpPr>
        <p:spPr>
          <a:xfrm>
            <a:off x="5713553" y="571297"/>
            <a:ext cx="380950" cy="287475"/>
          </a:xfrm>
          <a:prstGeom prst="rect">
            <a:avLst/>
          </a:prstGeom>
          <a:solidFill>
            <a:srgbClr val="ED331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369" name="Shape 1369"/>
          <p:cNvSpPr/>
          <p:nvPr/>
        </p:nvSpPr>
        <p:spPr>
          <a:xfrm>
            <a:off x="5781929" y="622895"/>
            <a:ext cx="244199" cy="184279"/>
          </a:xfrm>
          <a:prstGeom prst="ellipse">
            <a:avLst/>
          </a:prstGeom>
          <a:gradFill>
            <a:gsLst>
              <a:gs pos="0">
                <a:srgbClr val="ED331A"/>
              </a:gs>
              <a:gs pos="44000">
                <a:srgbClr val="ED331A"/>
              </a:gs>
              <a:gs pos="92000">
                <a:srgbClr val="F48070"/>
              </a:gs>
              <a:gs pos="100000">
                <a:srgbClr val="F4807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370" name="Shape 1370"/>
          <p:cNvSpPr/>
          <p:nvPr/>
        </p:nvSpPr>
        <p:spPr>
          <a:xfrm>
            <a:off x="5781929" y="622895"/>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371" name="Shape 1371"/>
          <p:cNvSpPr/>
          <p:nvPr/>
        </p:nvSpPr>
        <p:spPr>
          <a:xfrm>
            <a:off x="6094456" y="571297"/>
            <a:ext cx="380950" cy="287475"/>
          </a:xfrm>
          <a:prstGeom prst="rect">
            <a:avLst/>
          </a:prstGeom>
          <a:solidFill>
            <a:srgbClr val="ED331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372" name="Shape 1372"/>
          <p:cNvSpPr/>
          <p:nvPr/>
        </p:nvSpPr>
        <p:spPr>
          <a:xfrm>
            <a:off x="6162832" y="622895"/>
            <a:ext cx="244199" cy="184279"/>
          </a:xfrm>
          <a:prstGeom prst="ellipse">
            <a:avLst/>
          </a:prstGeom>
          <a:gradFill>
            <a:gsLst>
              <a:gs pos="0">
                <a:srgbClr val="ED331A"/>
              </a:gs>
              <a:gs pos="44000">
                <a:srgbClr val="ED331A"/>
              </a:gs>
              <a:gs pos="92000">
                <a:srgbClr val="F48070"/>
              </a:gs>
              <a:gs pos="100000">
                <a:srgbClr val="F4807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373" name="Shape 1373"/>
          <p:cNvSpPr/>
          <p:nvPr/>
        </p:nvSpPr>
        <p:spPr>
          <a:xfrm>
            <a:off x="6162832" y="622895"/>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374" name="Shape 1374"/>
          <p:cNvSpPr/>
          <p:nvPr/>
        </p:nvSpPr>
        <p:spPr>
          <a:xfrm>
            <a:off x="6475360" y="571297"/>
            <a:ext cx="380950" cy="287475"/>
          </a:xfrm>
          <a:prstGeom prst="rect">
            <a:avLst/>
          </a:prstGeom>
          <a:solidFill>
            <a:srgbClr val="FFD5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375" name="Shape 1375"/>
          <p:cNvSpPr/>
          <p:nvPr/>
        </p:nvSpPr>
        <p:spPr>
          <a:xfrm>
            <a:off x="6543736" y="622895"/>
            <a:ext cx="244199" cy="184279"/>
          </a:xfrm>
          <a:prstGeom prst="ellipse">
            <a:avLst/>
          </a:prstGeom>
          <a:gradFill>
            <a:gsLst>
              <a:gs pos="0">
                <a:srgbClr val="FFD500"/>
              </a:gs>
              <a:gs pos="44000">
                <a:srgbClr val="FFD500"/>
              </a:gs>
              <a:gs pos="92000">
                <a:srgbClr val="FFEC8F"/>
              </a:gs>
              <a:gs pos="100000">
                <a:srgbClr val="FFEC8F"/>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376" name="Shape 1376"/>
          <p:cNvSpPr/>
          <p:nvPr/>
        </p:nvSpPr>
        <p:spPr>
          <a:xfrm>
            <a:off x="6543736" y="622895"/>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377" name="Shape 1377"/>
          <p:cNvSpPr/>
          <p:nvPr/>
        </p:nvSpPr>
        <p:spPr>
          <a:xfrm>
            <a:off x="6856263" y="571297"/>
            <a:ext cx="380950" cy="287475"/>
          </a:xfrm>
          <a:prstGeom prst="rect">
            <a:avLst/>
          </a:prstGeom>
          <a:solidFill>
            <a:srgbClr val="FFD5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378" name="Shape 1378"/>
          <p:cNvSpPr/>
          <p:nvPr/>
        </p:nvSpPr>
        <p:spPr>
          <a:xfrm>
            <a:off x="6924639" y="622895"/>
            <a:ext cx="244199" cy="184279"/>
          </a:xfrm>
          <a:prstGeom prst="ellipse">
            <a:avLst/>
          </a:prstGeom>
          <a:gradFill>
            <a:gsLst>
              <a:gs pos="0">
                <a:srgbClr val="FFD500"/>
              </a:gs>
              <a:gs pos="44000">
                <a:srgbClr val="FFD500"/>
              </a:gs>
              <a:gs pos="92000">
                <a:srgbClr val="FFEC8F"/>
              </a:gs>
              <a:gs pos="100000">
                <a:srgbClr val="FFEC8F"/>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379" name="Shape 1379"/>
          <p:cNvSpPr/>
          <p:nvPr/>
        </p:nvSpPr>
        <p:spPr>
          <a:xfrm>
            <a:off x="6924639" y="622895"/>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380" name="Shape 1380"/>
          <p:cNvSpPr/>
          <p:nvPr/>
        </p:nvSpPr>
        <p:spPr>
          <a:xfrm>
            <a:off x="7237167" y="571297"/>
            <a:ext cx="380950" cy="287475"/>
          </a:xfrm>
          <a:prstGeom prst="rect">
            <a:avLst/>
          </a:prstGeom>
          <a:solidFill>
            <a:srgbClr val="ED331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381" name="Shape 1381"/>
          <p:cNvSpPr/>
          <p:nvPr/>
        </p:nvSpPr>
        <p:spPr>
          <a:xfrm>
            <a:off x="7305543" y="622895"/>
            <a:ext cx="244199" cy="184279"/>
          </a:xfrm>
          <a:prstGeom prst="ellipse">
            <a:avLst/>
          </a:prstGeom>
          <a:gradFill>
            <a:gsLst>
              <a:gs pos="0">
                <a:srgbClr val="ED331A"/>
              </a:gs>
              <a:gs pos="44000">
                <a:srgbClr val="ED331A"/>
              </a:gs>
              <a:gs pos="92000">
                <a:srgbClr val="F48070"/>
              </a:gs>
              <a:gs pos="100000">
                <a:srgbClr val="F4807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382" name="Shape 1382"/>
          <p:cNvSpPr/>
          <p:nvPr/>
        </p:nvSpPr>
        <p:spPr>
          <a:xfrm>
            <a:off x="7305543" y="622895"/>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383" name="Shape 1383"/>
          <p:cNvSpPr/>
          <p:nvPr/>
        </p:nvSpPr>
        <p:spPr>
          <a:xfrm>
            <a:off x="7618070" y="571297"/>
            <a:ext cx="380950" cy="287475"/>
          </a:xfrm>
          <a:prstGeom prst="rect">
            <a:avLst/>
          </a:prstGeom>
          <a:solidFill>
            <a:srgbClr val="ED331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384" name="Shape 1384"/>
          <p:cNvSpPr/>
          <p:nvPr/>
        </p:nvSpPr>
        <p:spPr>
          <a:xfrm>
            <a:off x="7686446" y="622895"/>
            <a:ext cx="244199" cy="184279"/>
          </a:xfrm>
          <a:prstGeom prst="ellipse">
            <a:avLst/>
          </a:prstGeom>
          <a:gradFill>
            <a:gsLst>
              <a:gs pos="0">
                <a:srgbClr val="ED331A"/>
              </a:gs>
              <a:gs pos="44000">
                <a:srgbClr val="ED331A"/>
              </a:gs>
              <a:gs pos="92000">
                <a:srgbClr val="F48070"/>
              </a:gs>
              <a:gs pos="100000">
                <a:srgbClr val="F4807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385" name="Shape 1385"/>
          <p:cNvSpPr/>
          <p:nvPr/>
        </p:nvSpPr>
        <p:spPr>
          <a:xfrm>
            <a:off x="7686446" y="622895"/>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386" name="Shape 1386"/>
          <p:cNvSpPr/>
          <p:nvPr/>
        </p:nvSpPr>
        <p:spPr>
          <a:xfrm>
            <a:off x="7998974" y="571297"/>
            <a:ext cx="380950" cy="287475"/>
          </a:xfrm>
          <a:prstGeom prst="rect">
            <a:avLst/>
          </a:prstGeom>
          <a:solidFill>
            <a:srgbClr val="FFD5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387" name="Shape 1387"/>
          <p:cNvSpPr/>
          <p:nvPr/>
        </p:nvSpPr>
        <p:spPr>
          <a:xfrm>
            <a:off x="8067350" y="622895"/>
            <a:ext cx="244199" cy="184279"/>
          </a:xfrm>
          <a:prstGeom prst="ellipse">
            <a:avLst/>
          </a:prstGeom>
          <a:gradFill>
            <a:gsLst>
              <a:gs pos="0">
                <a:srgbClr val="FFD500"/>
              </a:gs>
              <a:gs pos="44000">
                <a:srgbClr val="FFD500"/>
              </a:gs>
              <a:gs pos="92000">
                <a:srgbClr val="FFEC8F"/>
              </a:gs>
              <a:gs pos="100000">
                <a:srgbClr val="FFEC8F"/>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388" name="Shape 1388"/>
          <p:cNvSpPr/>
          <p:nvPr/>
        </p:nvSpPr>
        <p:spPr>
          <a:xfrm>
            <a:off x="8067350" y="622895"/>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389" name="Shape 1389"/>
          <p:cNvSpPr/>
          <p:nvPr/>
        </p:nvSpPr>
        <p:spPr>
          <a:xfrm>
            <a:off x="8379877" y="571297"/>
            <a:ext cx="380950" cy="287475"/>
          </a:xfrm>
          <a:prstGeom prst="rect">
            <a:avLst/>
          </a:prstGeom>
          <a:solidFill>
            <a:srgbClr val="FFD5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390" name="Shape 1390"/>
          <p:cNvSpPr/>
          <p:nvPr/>
        </p:nvSpPr>
        <p:spPr>
          <a:xfrm>
            <a:off x="8448253" y="622895"/>
            <a:ext cx="244199" cy="184279"/>
          </a:xfrm>
          <a:prstGeom prst="ellipse">
            <a:avLst/>
          </a:prstGeom>
          <a:gradFill>
            <a:gsLst>
              <a:gs pos="0">
                <a:srgbClr val="FFD500"/>
              </a:gs>
              <a:gs pos="44000">
                <a:srgbClr val="FFD500"/>
              </a:gs>
              <a:gs pos="92000">
                <a:srgbClr val="FFEC8F"/>
              </a:gs>
              <a:gs pos="100000">
                <a:srgbClr val="FFEC8F"/>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391" name="Shape 1391"/>
          <p:cNvSpPr/>
          <p:nvPr/>
        </p:nvSpPr>
        <p:spPr>
          <a:xfrm>
            <a:off x="8448253" y="622895"/>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392" name="Shape 1392"/>
          <p:cNvSpPr/>
          <p:nvPr/>
        </p:nvSpPr>
        <p:spPr>
          <a:xfrm>
            <a:off x="8760781" y="571297"/>
            <a:ext cx="380950" cy="287475"/>
          </a:xfrm>
          <a:prstGeom prst="rect">
            <a:avLst/>
          </a:prstGeom>
          <a:solidFill>
            <a:srgbClr val="ED331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393" name="Shape 1393"/>
          <p:cNvSpPr/>
          <p:nvPr/>
        </p:nvSpPr>
        <p:spPr>
          <a:xfrm>
            <a:off x="8829157" y="622895"/>
            <a:ext cx="244199" cy="184279"/>
          </a:xfrm>
          <a:prstGeom prst="ellipse">
            <a:avLst/>
          </a:prstGeom>
          <a:gradFill>
            <a:gsLst>
              <a:gs pos="0">
                <a:srgbClr val="ED331A"/>
              </a:gs>
              <a:gs pos="44000">
                <a:srgbClr val="ED331A"/>
              </a:gs>
              <a:gs pos="92000">
                <a:srgbClr val="F48070"/>
              </a:gs>
              <a:gs pos="100000">
                <a:srgbClr val="F4807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394" name="Shape 1394"/>
          <p:cNvSpPr/>
          <p:nvPr/>
        </p:nvSpPr>
        <p:spPr>
          <a:xfrm>
            <a:off x="8829157" y="622895"/>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395" name="Shape 1395"/>
          <p:cNvSpPr/>
          <p:nvPr/>
        </p:nvSpPr>
        <p:spPr>
          <a:xfrm>
            <a:off x="0" y="285649"/>
            <a:ext cx="380950" cy="287475"/>
          </a:xfrm>
          <a:prstGeom prst="rect">
            <a:avLst/>
          </a:prstGeom>
          <a:solidFill>
            <a:srgbClr val="12924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396" name="Shape 1396"/>
          <p:cNvSpPr/>
          <p:nvPr/>
        </p:nvSpPr>
        <p:spPr>
          <a:xfrm>
            <a:off x="68376" y="337247"/>
            <a:ext cx="244199" cy="184279"/>
          </a:xfrm>
          <a:prstGeom prst="ellipse">
            <a:avLst/>
          </a:prstGeom>
          <a:gradFill>
            <a:gsLst>
              <a:gs pos="0">
                <a:srgbClr val="129240"/>
              </a:gs>
              <a:gs pos="44000">
                <a:srgbClr val="129240"/>
              </a:gs>
              <a:gs pos="92000">
                <a:srgbClr val="18C255"/>
              </a:gs>
              <a:gs pos="100000">
                <a:srgbClr val="18C255"/>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397" name="Shape 1397"/>
          <p:cNvSpPr/>
          <p:nvPr/>
        </p:nvSpPr>
        <p:spPr>
          <a:xfrm>
            <a:off x="68376" y="337247"/>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398" name="Shape 1398"/>
          <p:cNvSpPr/>
          <p:nvPr/>
        </p:nvSpPr>
        <p:spPr>
          <a:xfrm>
            <a:off x="380904" y="285649"/>
            <a:ext cx="380950" cy="287475"/>
          </a:xfrm>
          <a:prstGeom prst="rect">
            <a:avLst/>
          </a:prstGeom>
          <a:solidFill>
            <a:srgbClr val="FFD5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399" name="Shape 1399"/>
          <p:cNvSpPr/>
          <p:nvPr/>
        </p:nvSpPr>
        <p:spPr>
          <a:xfrm>
            <a:off x="449280" y="337247"/>
            <a:ext cx="244199" cy="184279"/>
          </a:xfrm>
          <a:prstGeom prst="ellipse">
            <a:avLst/>
          </a:prstGeom>
          <a:gradFill>
            <a:gsLst>
              <a:gs pos="0">
                <a:srgbClr val="FFD500"/>
              </a:gs>
              <a:gs pos="44000">
                <a:srgbClr val="FFD500"/>
              </a:gs>
              <a:gs pos="92000">
                <a:srgbClr val="FFEC8F"/>
              </a:gs>
              <a:gs pos="100000">
                <a:srgbClr val="FFEC8F"/>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400" name="Shape 1400"/>
          <p:cNvSpPr/>
          <p:nvPr/>
        </p:nvSpPr>
        <p:spPr>
          <a:xfrm>
            <a:off x="449280" y="337247"/>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401" name="Shape 1401"/>
          <p:cNvSpPr/>
          <p:nvPr/>
        </p:nvSpPr>
        <p:spPr>
          <a:xfrm>
            <a:off x="761807" y="285649"/>
            <a:ext cx="380950" cy="287475"/>
          </a:xfrm>
          <a:prstGeom prst="rect">
            <a:avLst/>
          </a:prstGeom>
          <a:solidFill>
            <a:srgbClr val="12924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402" name="Shape 1402"/>
          <p:cNvSpPr/>
          <p:nvPr/>
        </p:nvSpPr>
        <p:spPr>
          <a:xfrm>
            <a:off x="830183" y="337247"/>
            <a:ext cx="244199" cy="184279"/>
          </a:xfrm>
          <a:prstGeom prst="ellipse">
            <a:avLst/>
          </a:prstGeom>
          <a:gradFill>
            <a:gsLst>
              <a:gs pos="0">
                <a:srgbClr val="129240"/>
              </a:gs>
              <a:gs pos="44000">
                <a:srgbClr val="129240"/>
              </a:gs>
              <a:gs pos="92000">
                <a:srgbClr val="18C255"/>
              </a:gs>
              <a:gs pos="100000">
                <a:srgbClr val="18C255"/>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403" name="Shape 1403"/>
          <p:cNvSpPr/>
          <p:nvPr/>
        </p:nvSpPr>
        <p:spPr>
          <a:xfrm>
            <a:off x="830183" y="337247"/>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404" name="Shape 1404"/>
          <p:cNvSpPr/>
          <p:nvPr/>
        </p:nvSpPr>
        <p:spPr>
          <a:xfrm>
            <a:off x="1142711" y="285649"/>
            <a:ext cx="380950" cy="287475"/>
          </a:xfrm>
          <a:prstGeom prst="rect">
            <a:avLst/>
          </a:prstGeom>
          <a:solidFill>
            <a:srgbClr val="12924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405" name="Shape 1405"/>
          <p:cNvSpPr/>
          <p:nvPr/>
        </p:nvSpPr>
        <p:spPr>
          <a:xfrm>
            <a:off x="1211087" y="337247"/>
            <a:ext cx="244199" cy="184279"/>
          </a:xfrm>
          <a:prstGeom prst="ellipse">
            <a:avLst/>
          </a:prstGeom>
          <a:gradFill>
            <a:gsLst>
              <a:gs pos="0">
                <a:srgbClr val="129240"/>
              </a:gs>
              <a:gs pos="44000">
                <a:srgbClr val="129240"/>
              </a:gs>
              <a:gs pos="92000">
                <a:srgbClr val="18C255"/>
              </a:gs>
              <a:gs pos="100000">
                <a:srgbClr val="18C255"/>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406" name="Shape 1406"/>
          <p:cNvSpPr/>
          <p:nvPr/>
        </p:nvSpPr>
        <p:spPr>
          <a:xfrm>
            <a:off x="1211087" y="337247"/>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407" name="Shape 1407"/>
          <p:cNvSpPr/>
          <p:nvPr/>
        </p:nvSpPr>
        <p:spPr>
          <a:xfrm>
            <a:off x="1523614" y="285649"/>
            <a:ext cx="380950" cy="287475"/>
          </a:xfrm>
          <a:prstGeom prst="rect">
            <a:avLst/>
          </a:prstGeom>
          <a:solidFill>
            <a:srgbClr val="F37B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408" name="Shape 1408"/>
          <p:cNvSpPr/>
          <p:nvPr/>
        </p:nvSpPr>
        <p:spPr>
          <a:xfrm>
            <a:off x="1591990" y="337247"/>
            <a:ext cx="244199" cy="184279"/>
          </a:xfrm>
          <a:prstGeom prst="ellipse">
            <a:avLst/>
          </a:prstGeom>
          <a:gradFill>
            <a:gsLst>
              <a:gs pos="0">
                <a:srgbClr val="F37B00"/>
              </a:gs>
              <a:gs pos="44000">
                <a:srgbClr val="F37B00"/>
              </a:gs>
              <a:gs pos="92000">
                <a:srgbClr val="FBAB30"/>
              </a:gs>
              <a:gs pos="100000">
                <a:srgbClr val="FBAB3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409" name="Shape 1409"/>
          <p:cNvSpPr/>
          <p:nvPr/>
        </p:nvSpPr>
        <p:spPr>
          <a:xfrm>
            <a:off x="1591990" y="337247"/>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410" name="Shape 1410"/>
          <p:cNvSpPr/>
          <p:nvPr/>
        </p:nvSpPr>
        <p:spPr>
          <a:xfrm>
            <a:off x="1904518" y="285649"/>
            <a:ext cx="380950" cy="287475"/>
          </a:xfrm>
          <a:prstGeom prst="rect">
            <a:avLst/>
          </a:prstGeom>
          <a:solidFill>
            <a:srgbClr val="F37B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411" name="Shape 1411"/>
          <p:cNvSpPr/>
          <p:nvPr/>
        </p:nvSpPr>
        <p:spPr>
          <a:xfrm>
            <a:off x="1972894" y="337247"/>
            <a:ext cx="244199" cy="184279"/>
          </a:xfrm>
          <a:prstGeom prst="ellipse">
            <a:avLst/>
          </a:prstGeom>
          <a:gradFill>
            <a:gsLst>
              <a:gs pos="0">
                <a:srgbClr val="F37B00"/>
              </a:gs>
              <a:gs pos="44000">
                <a:srgbClr val="F37B00"/>
              </a:gs>
              <a:gs pos="92000">
                <a:srgbClr val="FBAB30"/>
              </a:gs>
              <a:gs pos="100000">
                <a:srgbClr val="FBAB3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412" name="Shape 1412"/>
          <p:cNvSpPr/>
          <p:nvPr/>
        </p:nvSpPr>
        <p:spPr>
          <a:xfrm>
            <a:off x="1972894" y="337247"/>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413" name="Shape 1413"/>
          <p:cNvSpPr/>
          <p:nvPr/>
        </p:nvSpPr>
        <p:spPr>
          <a:xfrm>
            <a:off x="2285421" y="285649"/>
            <a:ext cx="380950" cy="287475"/>
          </a:xfrm>
          <a:prstGeom prst="rect">
            <a:avLst/>
          </a:prstGeom>
          <a:solidFill>
            <a:srgbClr val="12924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414" name="Shape 1414"/>
          <p:cNvSpPr/>
          <p:nvPr/>
        </p:nvSpPr>
        <p:spPr>
          <a:xfrm>
            <a:off x="2353797" y="337247"/>
            <a:ext cx="244199" cy="184279"/>
          </a:xfrm>
          <a:prstGeom prst="ellipse">
            <a:avLst/>
          </a:prstGeom>
          <a:gradFill>
            <a:gsLst>
              <a:gs pos="0">
                <a:srgbClr val="129240"/>
              </a:gs>
              <a:gs pos="44000">
                <a:srgbClr val="129240"/>
              </a:gs>
              <a:gs pos="92000">
                <a:srgbClr val="18C255"/>
              </a:gs>
              <a:gs pos="100000">
                <a:srgbClr val="18C255"/>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415" name="Shape 1415"/>
          <p:cNvSpPr/>
          <p:nvPr/>
        </p:nvSpPr>
        <p:spPr>
          <a:xfrm>
            <a:off x="2353797" y="337247"/>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416" name="Shape 1416"/>
          <p:cNvSpPr/>
          <p:nvPr/>
        </p:nvSpPr>
        <p:spPr>
          <a:xfrm>
            <a:off x="2666325" y="285649"/>
            <a:ext cx="380950" cy="287475"/>
          </a:xfrm>
          <a:prstGeom prst="rect">
            <a:avLst/>
          </a:prstGeom>
          <a:solidFill>
            <a:srgbClr val="FFD5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417" name="Shape 1417"/>
          <p:cNvSpPr/>
          <p:nvPr/>
        </p:nvSpPr>
        <p:spPr>
          <a:xfrm>
            <a:off x="2734701" y="337247"/>
            <a:ext cx="244199" cy="184279"/>
          </a:xfrm>
          <a:prstGeom prst="ellipse">
            <a:avLst/>
          </a:prstGeom>
          <a:gradFill>
            <a:gsLst>
              <a:gs pos="0">
                <a:srgbClr val="FFD500"/>
              </a:gs>
              <a:gs pos="44000">
                <a:srgbClr val="FFD500"/>
              </a:gs>
              <a:gs pos="92000">
                <a:srgbClr val="FFEC8F"/>
              </a:gs>
              <a:gs pos="100000">
                <a:srgbClr val="FFEC8F"/>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418" name="Shape 1418"/>
          <p:cNvSpPr/>
          <p:nvPr/>
        </p:nvSpPr>
        <p:spPr>
          <a:xfrm>
            <a:off x="2734701" y="337247"/>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419" name="Shape 1419"/>
          <p:cNvSpPr/>
          <p:nvPr/>
        </p:nvSpPr>
        <p:spPr>
          <a:xfrm>
            <a:off x="3047228" y="285649"/>
            <a:ext cx="380950" cy="287475"/>
          </a:xfrm>
          <a:prstGeom prst="rect">
            <a:avLst/>
          </a:prstGeom>
          <a:solidFill>
            <a:srgbClr val="F37B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420" name="Shape 1420"/>
          <p:cNvSpPr/>
          <p:nvPr/>
        </p:nvSpPr>
        <p:spPr>
          <a:xfrm>
            <a:off x="3115604" y="337247"/>
            <a:ext cx="244199" cy="184279"/>
          </a:xfrm>
          <a:prstGeom prst="ellipse">
            <a:avLst/>
          </a:prstGeom>
          <a:gradFill>
            <a:gsLst>
              <a:gs pos="0">
                <a:srgbClr val="F37B00"/>
              </a:gs>
              <a:gs pos="44000">
                <a:srgbClr val="F37B00"/>
              </a:gs>
              <a:gs pos="92000">
                <a:srgbClr val="FBAB30"/>
              </a:gs>
              <a:gs pos="100000">
                <a:srgbClr val="FBAB3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421" name="Shape 1421"/>
          <p:cNvSpPr/>
          <p:nvPr/>
        </p:nvSpPr>
        <p:spPr>
          <a:xfrm>
            <a:off x="3115604" y="337247"/>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422" name="Shape 1422"/>
          <p:cNvSpPr/>
          <p:nvPr/>
        </p:nvSpPr>
        <p:spPr>
          <a:xfrm>
            <a:off x="3428132" y="285649"/>
            <a:ext cx="380950" cy="287475"/>
          </a:xfrm>
          <a:prstGeom prst="rect">
            <a:avLst/>
          </a:prstGeom>
          <a:solidFill>
            <a:srgbClr val="12924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423" name="Shape 1423"/>
          <p:cNvSpPr/>
          <p:nvPr/>
        </p:nvSpPr>
        <p:spPr>
          <a:xfrm>
            <a:off x="3496508" y="337247"/>
            <a:ext cx="244199" cy="184279"/>
          </a:xfrm>
          <a:prstGeom prst="ellipse">
            <a:avLst/>
          </a:prstGeom>
          <a:gradFill>
            <a:gsLst>
              <a:gs pos="0">
                <a:srgbClr val="129240"/>
              </a:gs>
              <a:gs pos="44000">
                <a:srgbClr val="129240"/>
              </a:gs>
              <a:gs pos="92000">
                <a:srgbClr val="18C255"/>
              </a:gs>
              <a:gs pos="100000">
                <a:srgbClr val="18C255"/>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424" name="Shape 1424"/>
          <p:cNvSpPr/>
          <p:nvPr/>
        </p:nvSpPr>
        <p:spPr>
          <a:xfrm>
            <a:off x="3496508" y="337247"/>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425" name="Shape 1425"/>
          <p:cNvSpPr/>
          <p:nvPr/>
        </p:nvSpPr>
        <p:spPr>
          <a:xfrm>
            <a:off x="3809035" y="285649"/>
            <a:ext cx="380950" cy="287475"/>
          </a:xfrm>
          <a:prstGeom prst="rect">
            <a:avLst/>
          </a:prstGeom>
          <a:solidFill>
            <a:srgbClr val="12924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426" name="Shape 1426"/>
          <p:cNvSpPr/>
          <p:nvPr/>
        </p:nvSpPr>
        <p:spPr>
          <a:xfrm>
            <a:off x="3877411" y="337247"/>
            <a:ext cx="244199" cy="184279"/>
          </a:xfrm>
          <a:prstGeom prst="ellipse">
            <a:avLst/>
          </a:prstGeom>
          <a:gradFill>
            <a:gsLst>
              <a:gs pos="0">
                <a:srgbClr val="129240"/>
              </a:gs>
              <a:gs pos="44000">
                <a:srgbClr val="129240"/>
              </a:gs>
              <a:gs pos="92000">
                <a:srgbClr val="18C255"/>
              </a:gs>
              <a:gs pos="100000">
                <a:srgbClr val="18C255"/>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427" name="Shape 1427"/>
          <p:cNvSpPr/>
          <p:nvPr/>
        </p:nvSpPr>
        <p:spPr>
          <a:xfrm>
            <a:off x="3877411" y="337247"/>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428" name="Shape 1428"/>
          <p:cNvSpPr/>
          <p:nvPr/>
        </p:nvSpPr>
        <p:spPr>
          <a:xfrm>
            <a:off x="4189939" y="285649"/>
            <a:ext cx="380950" cy="287475"/>
          </a:xfrm>
          <a:prstGeom prst="rect">
            <a:avLst/>
          </a:prstGeom>
          <a:solidFill>
            <a:srgbClr val="FFD5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429" name="Shape 1429"/>
          <p:cNvSpPr/>
          <p:nvPr/>
        </p:nvSpPr>
        <p:spPr>
          <a:xfrm>
            <a:off x="4258315" y="337247"/>
            <a:ext cx="244199" cy="184279"/>
          </a:xfrm>
          <a:prstGeom prst="ellipse">
            <a:avLst/>
          </a:prstGeom>
          <a:gradFill>
            <a:gsLst>
              <a:gs pos="0">
                <a:srgbClr val="FFD500"/>
              </a:gs>
              <a:gs pos="44000">
                <a:srgbClr val="FFD500"/>
              </a:gs>
              <a:gs pos="92000">
                <a:srgbClr val="FFEC8F"/>
              </a:gs>
              <a:gs pos="100000">
                <a:srgbClr val="FFEC8F"/>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430" name="Shape 1430"/>
          <p:cNvSpPr/>
          <p:nvPr/>
        </p:nvSpPr>
        <p:spPr>
          <a:xfrm>
            <a:off x="4258315" y="337247"/>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431" name="Shape 1431"/>
          <p:cNvSpPr/>
          <p:nvPr/>
        </p:nvSpPr>
        <p:spPr>
          <a:xfrm>
            <a:off x="4570842" y="285649"/>
            <a:ext cx="380950" cy="287475"/>
          </a:xfrm>
          <a:prstGeom prst="rect">
            <a:avLst/>
          </a:prstGeom>
          <a:solidFill>
            <a:srgbClr val="FFD5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432" name="Shape 1432"/>
          <p:cNvSpPr/>
          <p:nvPr/>
        </p:nvSpPr>
        <p:spPr>
          <a:xfrm>
            <a:off x="4639218" y="337247"/>
            <a:ext cx="244199" cy="184279"/>
          </a:xfrm>
          <a:prstGeom prst="ellipse">
            <a:avLst/>
          </a:prstGeom>
          <a:gradFill>
            <a:gsLst>
              <a:gs pos="0">
                <a:srgbClr val="FFD500"/>
              </a:gs>
              <a:gs pos="44000">
                <a:srgbClr val="FFD500"/>
              </a:gs>
              <a:gs pos="92000">
                <a:srgbClr val="FFEC8F"/>
              </a:gs>
              <a:gs pos="100000">
                <a:srgbClr val="FFEC8F"/>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433" name="Shape 1433"/>
          <p:cNvSpPr/>
          <p:nvPr/>
        </p:nvSpPr>
        <p:spPr>
          <a:xfrm>
            <a:off x="4639218" y="337247"/>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434" name="Shape 1434"/>
          <p:cNvSpPr/>
          <p:nvPr/>
        </p:nvSpPr>
        <p:spPr>
          <a:xfrm>
            <a:off x="4951746" y="285649"/>
            <a:ext cx="380950" cy="287475"/>
          </a:xfrm>
          <a:prstGeom prst="rect">
            <a:avLst/>
          </a:prstGeom>
          <a:solidFill>
            <a:srgbClr val="F37B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435" name="Shape 1435"/>
          <p:cNvSpPr/>
          <p:nvPr/>
        </p:nvSpPr>
        <p:spPr>
          <a:xfrm>
            <a:off x="5020122" y="337247"/>
            <a:ext cx="244199" cy="184279"/>
          </a:xfrm>
          <a:prstGeom prst="ellipse">
            <a:avLst/>
          </a:prstGeom>
          <a:gradFill>
            <a:gsLst>
              <a:gs pos="0">
                <a:srgbClr val="F37B00"/>
              </a:gs>
              <a:gs pos="44000">
                <a:srgbClr val="F37B00"/>
              </a:gs>
              <a:gs pos="92000">
                <a:srgbClr val="FBAB30"/>
              </a:gs>
              <a:gs pos="100000">
                <a:srgbClr val="FBAB3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436" name="Shape 1436"/>
          <p:cNvSpPr/>
          <p:nvPr/>
        </p:nvSpPr>
        <p:spPr>
          <a:xfrm>
            <a:off x="5020122" y="337247"/>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437" name="Shape 1437"/>
          <p:cNvSpPr/>
          <p:nvPr/>
        </p:nvSpPr>
        <p:spPr>
          <a:xfrm>
            <a:off x="5332649" y="285649"/>
            <a:ext cx="380950" cy="287475"/>
          </a:xfrm>
          <a:prstGeom prst="rect">
            <a:avLst/>
          </a:prstGeom>
          <a:solidFill>
            <a:srgbClr val="ED331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438" name="Shape 1438"/>
          <p:cNvSpPr/>
          <p:nvPr/>
        </p:nvSpPr>
        <p:spPr>
          <a:xfrm>
            <a:off x="5401025" y="337247"/>
            <a:ext cx="244199" cy="184279"/>
          </a:xfrm>
          <a:prstGeom prst="ellipse">
            <a:avLst/>
          </a:prstGeom>
          <a:gradFill>
            <a:gsLst>
              <a:gs pos="0">
                <a:srgbClr val="ED331A"/>
              </a:gs>
              <a:gs pos="44000">
                <a:srgbClr val="ED331A"/>
              </a:gs>
              <a:gs pos="92000">
                <a:srgbClr val="F48070"/>
              </a:gs>
              <a:gs pos="100000">
                <a:srgbClr val="F4807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439" name="Shape 1439"/>
          <p:cNvSpPr/>
          <p:nvPr/>
        </p:nvSpPr>
        <p:spPr>
          <a:xfrm>
            <a:off x="5401025" y="337247"/>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440" name="Shape 1440"/>
          <p:cNvSpPr/>
          <p:nvPr/>
        </p:nvSpPr>
        <p:spPr>
          <a:xfrm>
            <a:off x="5713553" y="285649"/>
            <a:ext cx="380950" cy="287475"/>
          </a:xfrm>
          <a:prstGeom prst="rect">
            <a:avLst/>
          </a:prstGeom>
          <a:solidFill>
            <a:srgbClr val="ED331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441" name="Shape 1441"/>
          <p:cNvSpPr/>
          <p:nvPr/>
        </p:nvSpPr>
        <p:spPr>
          <a:xfrm>
            <a:off x="5781929" y="337247"/>
            <a:ext cx="244199" cy="184279"/>
          </a:xfrm>
          <a:prstGeom prst="ellipse">
            <a:avLst/>
          </a:prstGeom>
          <a:gradFill>
            <a:gsLst>
              <a:gs pos="0">
                <a:srgbClr val="ED331A"/>
              </a:gs>
              <a:gs pos="44000">
                <a:srgbClr val="ED331A"/>
              </a:gs>
              <a:gs pos="92000">
                <a:srgbClr val="F48070"/>
              </a:gs>
              <a:gs pos="100000">
                <a:srgbClr val="F4807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442" name="Shape 1442"/>
          <p:cNvSpPr/>
          <p:nvPr/>
        </p:nvSpPr>
        <p:spPr>
          <a:xfrm>
            <a:off x="5781929" y="337247"/>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443" name="Shape 1443"/>
          <p:cNvSpPr/>
          <p:nvPr/>
        </p:nvSpPr>
        <p:spPr>
          <a:xfrm>
            <a:off x="6094456" y="285649"/>
            <a:ext cx="380950" cy="287475"/>
          </a:xfrm>
          <a:prstGeom prst="rect">
            <a:avLst/>
          </a:prstGeom>
          <a:solidFill>
            <a:srgbClr val="ED331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444" name="Shape 1444"/>
          <p:cNvSpPr/>
          <p:nvPr/>
        </p:nvSpPr>
        <p:spPr>
          <a:xfrm>
            <a:off x="6162832" y="337247"/>
            <a:ext cx="244199" cy="184279"/>
          </a:xfrm>
          <a:prstGeom prst="ellipse">
            <a:avLst/>
          </a:prstGeom>
          <a:gradFill>
            <a:gsLst>
              <a:gs pos="0">
                <a:srgbClr val="ED331A"/>
              </a:gs>
              <a:gs pos="44000">
                <a:srgbClr val="ED331A"/>
              </a:gs>
              <a:gs pos="92000">
                <a:srgbClr val="F48070"/>
              </a:gs>
              <a:gs pos="100000">
                <a:srgbClr val="F4807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445" name="Shape 1445"/>
          <p:cNvSpPr/>
          <p:nvPr/>
        </p:nvSpPr>
        <p:spPr>
          <a:xfrm>
            <a:off x="6162832" y="337247"/>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446" name="Shape 1446"/>
          <p:cNvSpPr/>
          <p:nvPr/>
        </p:nvSpPr>
        <p:spPr>
          <a:xfrm>
            <a:off x="6475360" y="285649"/>
            <a:ext cx="380950" cy="287475"/>
          </a:xfrm>
          <a:prstGeom prst="rect">
            <a:avLst/>
          </a:prstGeom>
          <a:solidFill>
            <a:srgbClr val="12924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447" name="Shape 1447"/>
          <p:cNvSpPr/>
          <p:nvPr/>
        </p:nvSpPr>
        <p:spPr>
          <a:xfrm>
            <a:off x="6543736" y="337247"/>
            <a:ext cx="244199" cy="184279"/>
          </a:xfrm>
          <a:prstGeom prst="ellipse">
            <a:avLst/>
          </a:prstGeom>
          <a:gradFill>
            <a:gsLst>
              <a:gs pos="0">
                <a:srgbClr val="129240"/>
              </a:gs>
              <a:gs pos="44000">
                <a:srgbClr val="129240"/>
              </a:gs>
              <a:gs pos="92000">
                <a:srgbClr val="18C255"/>
              </a:gs>
              <a:gs pos="100000">
                <a:srgbClr val="18C255"/>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448" name="Shape 1448"/>
          <p:cNvSpPr/>
          <p:nvPr/>
        </p:nvSpPr>
        <p:spPr>
          <a:xfrm>
            <a:off x="6543736" y="337247"/>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449" name="Shape 1449"/>
          <p:cNvSpPr/>
          <p:nvPr/>
        </p:nvSpPr>
        <p:spPr>
          <a:xfrm>
            <a:off x="6856263" y="285649"/>
            <a:ext cx="380950" cy="287475"/>
          </a:xfrm>
          <a:prstGeom prst="rect">
            <a:avLst/>
          </a:prstGeom>
          <a:solidFill>
            <a:srgbClr val="12924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450" name="Shape 1450"/>
          <p:cNvSpPr/>
          <p:nvPr/>
        </p:nvSpPr>
        <p:spPr>
          <a:xfrm>
            <a:off x="6924639" y="337247"/>
            <a:ext cx="244199" cy="184279"/>
          </a:xfrm>
          <a:prstGeom prst="ellipse">
            <a:avLst/>
          </a:prstGeom>
          <a:gradFill>
            <a:gsLst>
              <a:gs pos="0">
                <a:srgbClr val="129240"/>
              </a:gs>
              <a:gs pos="44000">
                <a:srgbClr val="129240"/>
              </a:gs>
              <a:gs pos="92000">
                <a:srgbClr val="18C255"/>
              </a:gs>
              <a:gs pos="100000">
                <a:srgbClr val="18C255"/>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451" name="Shape 1451"/>
          <p:cNvSpPr/>
          <p:nvPr/>
        </p:nvSpPr>
        <p:spPr>
          <a:xfrm>
            <a:off x="6924639" y="337247"/>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452" name="Shape 1452"/>
          <p:cNvSpPr/>
          <p:nvPr/>
        </p:nvSpPr>
        <p:spPr>
          <a:xfrm>
            <a:off x="7237167" y="285649"/>
            <a:ext cx="380950" cy="287475"/>
          </a:xfrm>
          <a:prstGeom prst="rect">
            <a:avLst/>
          </a:prstGeom>
          <a:solidFill>
            <a:srgbClr val="ED331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453" name="Shape 1453"/>
          <p:cNvSpPr/>
          <p:nvPr/>
        </p:nvSpPr>
        <p:spPr>
          <a:xfrm>
            <a:off x="7305543" y="337247"/>
            <a:ext cx="244199" cy="184279"/>
          </a:xfrm>
          <a:prstGeom prst="ellipse">
            <a:avLst/>
          </a:prstGeom>
          <a:gradFill>
            <a:gsLst>
              <a:gs pos="0">
                <a:srgbClr val="ED331A"/>
              </a:gs>
              <a:gs pos="44000">
                <a:srgbClr val="ED331A"/>
              </a:gs>
              <a:gs pos="92000">
                <a:srgbClr val="F48070"/>
              </a:gs>
              <a:gs pos="100000">
                <a:srgbClr val="F4807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454" name="Shape 1454"/>
          <p:cNvSpPr/>
          <p:nvPr/>
        </p:nvSpPr>
        <p:spPr>
          <a:xfrm>
            <a:off x="7305543" y="337247"/>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455" name="Shape 1455"/>
          <p:cNvSpPr/>
          <p:nvPr/>
        </p:nvSpPr>
        <p:spPr>
          <a:xfrm>
            <a:off x="7618070" y="285649"/>
            <a:ext cx="380950" cy="287475"/>
          </a:xfrm>
          <a:prstGeom prst="rect">
            <a:avLst/>
          </a:prstGeom>
          <a:solidFill>
            <a:srgbClr val="ED331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456" name="Shape 1456"/>
          <p:cNvSpPr/>
          <p:nvPr/>
        </p:nvSpPr>
        <p:spPr>
          <a:xfrm>
            <a:off x="7686446" y="337247"/>
            <a:ext cx="244199" cy="184279"/>
          </a:xfrm>
          <a:prstGeom prst="ellipse">
            <a:avLst/>
          </a:prstGeom>
          <a:gradFill>
            <a:gsLst>
              <a:gs pos="0">
                <a:srgbClr val="ED331A"/>
              </a:gs>
              <a:gs pos="44000">
                <a:srgbClr val="ED331A"/>
              </a:gs>
              <a:gs pos="92000">
                <a:srgbClr val="F48070"/>
              </a:gs>
              <a:gs pos="100000">
                <a:srgbClr val="F4807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457" name="Shape 1457"/>
          <p:cNvSpPr/>
          <p:nvPr/>
        </p:nvSpPr>
        <p:spPr>
          <a:xfrm>
            <a:off x="7686446" y="337247"/>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458" name="Shape 1458"/>
          <p:cNvSpPr/>
          <p:nvPr/>
        </p:nvSpPr>
        <p:spPr>
          <a:xfrm>
            <a:off x="7998974" y="285649"/>
            <a:ext cx="380950" cy="287475"/>
          </a:xfrm>
          <a:prstGeom prst="rect">
            <a:avLst/>
          </a:prstGeom>
          <a:solidFill>
            <a:srgbClr val="F37B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459" name="Shape 1459"/>
          <p:cNvSpPr/>
          <p:nvPr/>
        </p:nvSpPr>
        <p:spPr>
          <a:xfrm>
            <a:off x="8067350" y="337247"/>
            <a:ext cx="244199" cy="184279"/>
          </a:xfrm>
          <a:prstGeom prst="ellipse">
            <a:avLst/>
          </a:prstGeom>
          <a:gradFill>
            <a:gsLst>
              <a:gs pos="0">
                <a:srgbClr val="F37B00"/>
              </a:gs>
              <a:gs pos="44000">
                <a:srgbClr val="F37B00"/>
              </a:gs>
              <a:gs pos="92000">
                <a:srgbClr val="FBAB30"/>
              </a:gs>
              <a:gs pos="100000">
                <a:srgbClr val="FBAB3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460" name="Shape 1460"/>
          <p:cNvSpPr/>
          <p:nvPr/>
        </p:nvSpPr>
        <p:spPr>
          <a:xfrm>
            <a:off x="8067350" y="337247"/>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461" name="Shape 1461"/>
          <p:cNvSpPr/>
          <p:nvPr/>
        </p:nvSpPr>
        <p:spPr>
          <a:xfrm>
            <a:off x="8379877" y="285649"/>
            <a:ext cx="380950" cy="287475"/>
          </a:xfrm>
          <a:prstGeom prst="rect">
            <a:avLst/>
          </a:prstGeom>
          <a:solidFill>
            <a:srgbClr val="FFD5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462" name="Shape 1462"/>
          <p:cNvSpPr/>
          <p:nvPr/>
        </p:nvSpPr>
        <p:spPr>
          <a:xfrm>
            <a:off x="8448253" y="337247"/>
            <a:ext cx="244199" cy="184279"/>
          </a:xfrm>
          <a:prstGeom prst="ellipse">
            <a:avLst/>
          </a:prstGeom>
          <a:gradFill>
            <a:gsLst>
              <a:gs pos="0">
                <a:srgbClr val="FFD500"/>
              </a:gs>
              <a:gs pos="44000">
                <a:srgbClr val="FFD500"/>
              </a:gs>
              <a:gs pos="92000">
                <a:srgbClr val="FFEC8F"/>
              </a:gs>
              <a:gs pos="100000">
                <a:srgbClr val="FFEC8F"/>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463" name="Shape 1463"/>
          <p:cNvSpPr/>
          <p:nvPr/>
        </p:nvSpPr>
        <p:spPr>
          <a:xfrm>
            <a:off x="8448253" y="337247"/>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464" name="Shape 1464"/>
          <p:cNvSpPr/>
          <p:nvPr/>
        </p:nvSpPr>
        <p:spPr>
          <a:xfrm>
            <a:off x="8760781" y="285649"/>
            <a:ext cx="380950" cy="287475"/>
          </a:xfrm>
          <a:prstGeom prst="rect">
            <a:avLst/>
          </a:prstGeom>
          <a:solidFill>
            <a:srgbClr val="FFD5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465" name="Shape 1465"/>
          <p:cNvSpPr/>
          <p:nvPr/>
        </p:nvSpPr>
        <p:spPr>
          <a:xfrm>
            <a:off x="8829157" y="337247"/>
            <a:ext cx="244199" cy="184279"/>
          </a:xfrm>
          <a:prstGeom prst="ellipse">
            <a:avLst/>
          </a:prstGeom>
          <a:gradFill>
            <a:gsLst>
              <a:gs pos="0">
                <a:srgbClr val="FFD500"/>
              </a:gs>
              <a:gs pos="44000">
                <a:srgbClr val="FFD500"/>
              </a:gs>
              <a:gs pos="92000">
                <a:srgbClr val="FFEC8F"/>
              </a:gs>
              <a:gs pos="100000">
                <a:srgbClr val="FFEC8F"/>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466" name="Shape 1466"/>
          <p:cNvSpPr/>
          <p:nvPr/>
        </p:nvSpPr>
        <p:spPr>
          <a:xfrm>
            <a:off x="8829157" y="337247"/>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467" name="Shape 1467"/>
          <p:cNvSpPr/>
          <p:nvPr/>
        </p:nvSpPr>
        <p:spPr>
          <a:xfrm>
            <a:off x="0" y="0"/>
            <a:ext cx="380950" cy="287475"/>
          </a:xfrm>
          <a:prstGeom prst="rect">
            <a:avLst/>
          </a:prstGeom>
          <a:solidFill>
            <a:srgbClr val="ED331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468" name="Shape 1468"/>
          <p:cNvSpPr/>
          <p:nvPr/>
        </p:nvSpPr>
        <p:spPr>
          <a:xfrm>
            <a:off x="68376" y="51598"/>
            <a:ext cx="244199" cy="184279"/>
          </a:xfrm>
          <a:prstGeom prst="ellipse">
            <a:avLst/>
          </a:prstGeom>
          <a:gradFill>
            <a:gsLst>
              <a:gs pos="0">
                <a:srgbClr val="ED331A"/>
              </a:gs>
              <a:gs pos="44000">
                <a:srgbClr val="ED331A"/>
              </a:gs>
              <a:gs pos="92000">
                <a:srgbClr val="F48070"/>
              </a:gs>
              <a:gs pos="100000">
                <a:srgbClr val="F4807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469" name="Shape 1469"/>
          <p:cNvSpPr/>
          <p:nvPr/>
        </p:nvSpPr>
        <p:spPr>
          <a:xfrm>
            <a:off x="68376" y="51598"/>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470" name="Shape 1470"/>
          <p:cNvSpPr/>
          <p:nvPr/>
        </p:nvSpPr>
        <p:spPr>
          <a:xfrm>
            <a:off x="380904" y="0"/>
            <a:ext cx="380950" cy="287475"/>
          </a:xfrm>
          <a:prstGeom prst="rect">
            <a:avLst/>
          </a:prstGeom>
          <a:solidFill>
            <a:srgbClr val="ED331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471" name="Shape 1471"/>
          <p:cNvSpPr/>
          <p:nvPr/>
        </p:nvSpPr>
        <p:spPr>
          <a:xfrm>
            <a:off x="449280" y="51598"/>
            <a:ext cx="244199" cy="184279"/>
          </a:xfrm>
          <a:prstGeom prst="ellipse">
            <a:avLst/>
          </a:prstGeom>
          <a:gradFill>
            <a:gsLst>
              <a:gs pos="0">
                <a:srgbClr val="ED331A"/>
              </a:gs>
              <a:gs pos="44000">
                <a:srgbClr val="ED331A"/>
              </a:gs>
              <a:gs pos="92000">
                <a:srgbClr val="F48070"/>
              </a:gs>
              <a:gs pos="100000">
                <a:srgbClr val="F4807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472" name="Shape 1472"/>
          <p:cNvSpPr/>
          <p:nvPr/>
        </p:nvSpPr>
        <p:spPr>
          <a:xfrm>
            <a:off x="449280" y="51598"/>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473" name="Shape 1473"/>
          <p:cNvSpPr/>
          <p:nvPr/>
        </p:nvSpPr>
        <p:spPr>
          <a:xfrm>
            <a:off x="761807" y="0"/>
            <a:ext cx="380950" cy="287475"/>
          </a:xfrm>
          <a:prstGeom prst="rect">
            <a:avLst/>
          </a:prstGeom>
          <a:solidFill>
            <a:srgbClr val="12924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474" name="Shape 1474"/>
          <p:cNvSpPr/>
          <p:nvPr/>
        </p:nvSpPr>
        <p:spPr>
          <a:xfrm>
            <a:off x="830183" y="51598"/>
            <a:ext cx="244199" cy="184279"/>
          </a:xfrm>
          <a:prstGeom prst="ellipse">
            <a:avLst/>
          </a:prstGeom>
          <a:gradFill>
            <a:gsLst>
              <a:gs pos="0">
                <a:srgbClr val="129240"/>
              </a:gs>
              <a:gs pos="44000">
                <a:srgbClr val="129240"/>
              </a:gs>
              <a:gs pos="92000">
                <a:srgbClr val="18C255"/>
              </a:gs>
              <a:gs pos="100000">
                <a:srgbClr val="18C255"/>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475" name="Shape 1475"/>
          <p:cNvSpPr/>
          <p:nvPr/>
        </p:nvSpPr>
        <p:spPr>
          <a:xfrm>
            <a:off x="830183" y="51598"/>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476" name="Shape 1476"/>
          <p:cNvSpPr/>
          <p:nvPr/>
        </p:nvSpPr>
        <p:spPr>
          <a:xfrm>
            <a:off x="1142711" y="0"/>
            <a:ext cx="380950" cy="287475"/>
          </a:xfrm>
          <a:prstGeom prst="rect">
            <a:avLst/>
          </a:prstGeom>
          <a:solidFill>
            <a:srgbClr val="12924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477" name="Shape 1477"/>
          <p:cNvSpPr/>
          <p:nvPr/>
        </p:nvSpPr>
        <p:spPr>
          <a:xfrm>
            <a:off x="1211087" y="51598"/>
            <a:ext cx="244199" cy="184279"/>
          </a:xfrm>
          <a:prstGeom prst="ellipse">
            <a:avLst/>
          </a:prstGeom>
          <a:gradFill>
            <a:gsLst>
              <a:gs pos="0">
                <a:srgbClr val="129240"/>
              </a:gs>
              <a:gs pos="44000">
                <a:srgbClr val="129240"/>
              </a:gs>
              <a:gs pos="92000">
                <a:srgbClr val="18C255"/>
              </a:gs>
              <a:gs pos="100000">
                <a:srgbClr val="18C255"/>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478" name="Shape 1478"/>
          <p:cNvSpPr/>
          <p:nvPr/>
        </p:nvSpPr>
        <p:spPr>
          <a:xfrm>
            <a:off x="1211087" y="51598"/>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479" name="Shape 1479"/>
          <p:cNvSpPr/>
          <p:nvPr/>
        </p:nvSpPr>
        <p:spPr>
          <a:xfrm>
            <a:off x="1523614" y="0"/>
            <a:ext cx="380950" cy="287475"/>
          </a:xfrm>
          <a:prstGeom prst="rect">
            <a:avLst/>
          </a:prstGeom>
          <a:solidFill>
            <a:srgbClr val="F37B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480" name="Shape 1480"/>
          <p:cNvSpPr/>
          <p:nvPr/>
        </p:nvSpPr>
        <p:spPr>
          <a:xfrm>
            <a:off x="1591990" y="51598"/>
            <a:ext cx="244199" cy="184279"/>
          </a:xfrm>
          <a:prstGeom prst="ellipse">
            <a:avLst/>
          </a:prstGeom>
          <a:gradFill>
            <a:gsLst>
              <a:gs pos="0">
                <a:srgbClr val="F37B00"/>
              </a:gs>
              <a:gs pos="44000">
                <a:srgbClr val="F37B00"/>
              </a:gs>
              <a:gs pos="92000">
                <a:srgbClr val="FBAB30"/>
              </a:gs>
              <a:gs pos="100000">
                <a:srgbClr val="FBAB3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481" name="Shape 1481"/>
          <p:cNvSpPr/>
          <p:nvPr/>
        </p:nvSpPr>
        <p:spPr>
          <a:xfrm>
            <a:off x="1591990" y="51598"/>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482" name="Shape 1482"/>
          <p:cNvSpPr/>
          <p:nvPr/>
        </p:nvSpPr>
        <p:spPr>
          <a:xfrm>
            <a:off x="1904518" y="0"/>
            <a:ext cx="380950" cy="287475"/>
          </a:xfrm>
          <a:prstGeom prst="rect">
            <a:avLst/>
          </a:prstGeom>
          <a:solidFill>
            <a:srgbClr val="F37B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483" name="Shape 1483"/>
          <p:cNvSpPr/>
          <p:nvPr/>
        </p:nvSpPr>
        <p:spPr>
          <a:xfrm>
            <a:off x="1972894" y="51598"/>
            <a:ext cx="244199" cy="184279"/>
          </a:xfrm>
          <a:prstGeom prst="ellipse">
            <a:avLst/>
          </a:prstGeom>
          <a:gradFill>
            <a:gsLst>
              <a:gs pos="0">
                <a:srgbClr val="F37B00"/>
              </a:gs>
              <a:gs pos="44000">
                <a:srgbClr val="F37B00"/>
              </a:gs>
              <a:gs pos="92000">
                <a:srgbClr val="FBAB30"/>
              </a:gs>
              <a:gs pos="100000">
                <a:srgbClr val="FBAB3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484" name="Shape 1484"/>
          <p:cNvSpPr/>
          <p:nvPr/>
        </p:nvSpPr>
        <p:spPr>
          <a:xfrm>
            <a:off x="1972894" y="51598"/>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485" name="Shape 1485"/>
          <p:cNvSpPr/>
          <p:nvPr/>
        </p:nvSpPr>
        <p:spPr>
          <a:xfrm>
            <a:off x="2285421" y="0"/>
            <a:ext cx="380950" cy="287475"/>
          </a:xfrm>
          <a:prstGeom prst="rect">
            <a:avLst/>
          </a:prstGeom>
          <a:solidFill>
            <a:srgbClr val="12924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486" name="Shape 1486"/>
          <p:cNvSpPr/>
          <p:nvPr/>
        </p:nvSpPr>
        <p:spPr>
          <a:xfrm>
            <a:off x="2353797" y="51598"/>
            <a:ext cx="244199" cy="184279"/>
          </a:xfrm>
          <a:prstGeom prst="ellipse">
            <a:avLst/>
          </a:prstGeom>
          <a:gradFill>
            <a:gsLst>
              <a:gs pos="0">
                <a:srgbClr val="129240"/>
              </a:gs>
              <a:gs pos="44000">
                <a:srgbClr val="129240"/>
              </a:gs>
              <a:gs pos="92000">
                <a:srgbClr val="18C255"/>
              </a:gs>
              <a:gs pos="100000">
                <a:srgbClr val="18C255"/>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487" name="Shape 1487"/>
          <p:cNvSpPr/>
          <p:nvPr/>
        </p:nvSpPr>
        <p:spPr>
          <a:xfrm>
            <a:off x="2353797" y="51598"/>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488" name="Shape 1488"/>
          <p:cNvSpPr/>
          <p:nvPr/>
        </p:nvSpPr>
        <p:spPr>
          <a:xfrm>
            <a:off x="2666325" y="0"/>
            <a:ext cx="380950" cy="287475"/>
          </a:xfrm>
          <a:prstGeom prst="rect">
            <a:avLst/>
          </a:prstGeom>
          <a:solidFill>
            <a:srgbClr val="FFD5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489" name="Shape 1489"/>
          <p:cNvSpPr/>
          <p:nvPr/>
        </p:nvSpPr>
        <p:spPr>
          <a:xfrm>
            <a:off x="2734701" y="51598"/>
            <a:ext cx="244199" cy="184279"/>
          </a:xfrm>
          <a:prstGeom prst="ellipse">
            <a:avLst/>
          </a:prstGeom>
          <a:gradFill>
            <a:gsLst>
              <a:gs pos="0">
                <a:srgbClr val="FFD500"/>
              </a:gs>
              <a:gs pos="44000">
                <a:srgbClr val="FFD500"/>
              </a:gs>
              <a:gs pos="92000">
                <a:srgbClr val="FFEC8F"/>
              </a:gs>
              <a:gs pos="100000">
                <a:srgbClr val="FFEC8F"/>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490" name="Shape 1490"/>
          <p:cNvSpPr/>
          <p:nvPr/>
        </p:nvSpPr>
        <p:spPr>
          <a:xfrm>
            <a:off x="2734701" y="51598"/>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491" name="Shape 1491"/>
          <p:cNvSpPr/>
          <p:nvPr/>
        </p:nvSpPr>
        <p:spPr>
          <a:xfrm>
            <a:off x="3047228" y="0"/>
            <a:ext cx="380950" cy="287475"/>
          </a:xfrm>
          <a:prstGeom prst="rect">
            <a:avLst/>
          </a:prstGeom>
          <a:solidFill>
            <a:srgbClr val="F37B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492" name="Shape 1492"/>
          <p:cNvSpPr/>
          <p:nvPr/>
        </p:nvSpPr>
        <p:spPr>
          <a:xfrm>
            <a:off x="3115604" y="51598"/>
            <a:ext cx="244199" cy="184279"/>
          </a:xfrm>
          <a:prstGeom prst="ellipse">
            <a:avLst/>
          </a:prstGeom>
          <a:gradFill>
            <a:gsLst>
              <a:gs pos="0">
                <a:srgbClr val="F37B00"/>
              </a:gs>
              <a:gs pos="44000">
                <a:srgbClr val="F37B00"/>
              </a:gs>
              <a:gs pos="92000">
                <a:srgbClr val="FBAB30"/>
              </a:gs>
              <a:gs pos="100000">
                <a:srgbClr val="FBAB3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493" name="Shape 1493"/>
          <p:cNvSpPr/>
          <p:nvPr/>
        </p:nvSpPr>
        <p:spPr>
          <a:xfrm>
            <a:off x="3115604" y="51598"/>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494" name="Shape 1494"/>
          <p:cNvSpPr/>
          <p:nvPr/>
        </p:nvSpPr>
        <p:spPr>
          <a:xfrm>
            <a:off x="3428132" y="0"/>
            <a:ext cx="380950" cy="287475"/>
          </a:xfrm>
          <a:prstGeom prst="rect">
            <a:avLst/>
          </a:prstGeom>
          <a:solidFill>
            <a:srgbClr val="12924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495" name="Shape 1495"/>
          <p:cNvSpPr/>
          <p:nvPr/>
        </p:nvSpPr>
        <p:spPr>
          <a:xfrm>
            <a:off x="3496508" y="51598"/>
            <a:ext cx="244199" cy="184279"/>
          </a:xfrm>
          <a:prstGeom prst="ellipse">
            <a:avLst/>
          </a:prstGeom>
          <a:gradFill>
            <a:gsLst>
              <a:gs pos="0">
                <a:srgbClr val="129240"/>
              </a:gs>
              <a:gs pos="44000">
                <a:srgbClr val="129240"/>
              </a:gs>
              <a:gs pos="92000">
                <a:srgbClr val="18C255"/>
              </a:gs>
              <a:gs pos="100000">
                <a:srgbClr val="18C255"/>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496" name="Shape 1496"/>
          <p:cNvSpPr/>
          <p:nvPr/>
        </p:nvSpPr>
        <p:spPr>
          <a:xfrm>
            <a:off x="3496508" y="51598"/>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497" name="Shape 1497"/>
          <p:cNvSpPr/>
          <p:nvPr/>
        </p:nvSpPr>
        <p:spPr>
          <a:xfrm>
            <a:off x="3809035" y="0"/>
            <a:ext cx="380950" cy="287475"/>
          </a:xfrm>
          <a:prstGeom prst="rect">
            <a:avLst/>
          </a:prstGeom>
          <a:solidFill>
            <a:srgbClr val="12924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498" name="Shape 1498"/>
          <p:cNvSpPr/>
          <p:nvPr/>
        </p:nvSpPr>
        <p:spPr>
          <a:xfrm>
            <a:off x="3877411" y="51598"/>
            <a:ext cx="244199" cy="184279"/>
          </a:xfrm>
          <a:prstGeom prst="ellipse">
            <a:avLst/>
          </a:prstGeom>
          <a:gradFill>
            <a:gsLst>
              <a:gs pos="0">
                <a:srgbClr val="129240"/>
              </a:gs>
              <a:gs pos="44000">
                <a:srgbClr val="129240"/>
              </a:gs>
              <a:gs pos="92000">
                <a:srgbClr val="18C255"/>
              </a:gs>
              <a:gs pos="100000">
                <a:srgbClr val="18C255"/>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499" name="Shape 1499"/>
          <p:cNvSpPr/>
          <p:nvPr/>
        </p:nvSpPr>
        <p:spPr>
          <a:xfrm>
            <a:off x="3877411" y="51598"/>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500" name="Shape 1500"/>
          <p:cNvSpPr/>
          <p:nvPr/>
        </p:nvSpPr>
        <p:spPr>
          <a:xfrm>
            <a:off x="4189939" y="0"/>
            <a:ext cx="380950" cy="287475"/>
          </a:xfrm>
          <a:prstGeom prst="rect">
            <a:avLst/>
          </a:prstGeom>
          <a:solidFill>
            <a:srgbClr val="FFD5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501" name="Shape 1501"/>
          <p:cNvSpPr/>
          <p:nvPr/>
        </p:nvSpPr>
        <p:spPr>
          <a:xfrm>
            <a:off x="4258315" y="51598"/>
            <a:ext cx="244199" cy="184279"/>
          </a:xfrm>
          <a:prstGeom prst="ellipse">
            <a:avLst/>
          </a:prstGeom>
          <a:gradFill>
            <a:gsLst>
              <a:gs pos="0">
                <a:srgbClr val="FFD500"/>
              </a:gs>
              <a:gs pos="44000">
                <a:srgbClr val="FFD500"/>
              </a:gs>
              <a:gs pos="92000">
                <a:srgbClr val="FFEC8F"/>
              </a:gs>
              <a:gs pos="100000">
                <a:srgbClr val="FFEC8F"/>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502" name="Shape 1502"/>
          <p:cNvSpPr/>
          <p:nvPr/>
        </p:nvSpPr>
        <p:spPr>
          <a:xfrm>
            <a:off x="4258315" y="51598"/>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503" name="Shape 1503"/>
          <p:cNvSpPr/>
          <p:nvPr/>
        </p:nvSpPr>
        <p:spPr>
          <a:xfrm>
            <a:off x="4570842" y="0"/>
            <a:ext cx="380950" cy="287475"/>
          </a:xfrm>
          <a:prstGeom prst="rect">
            <a:avLst/>
          </a:prstGeom>
          <a:solidFill>
            <a:srgbClr val="F37B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504" name="Shape 1504"/>
          <p:cNvSpPr/>
          <p:nvPr/>
        </p:nvSpPr>
        <p:spPr>
          <a:xfrm>
            <a:off x="4639218" y="51598"/>
            <a:ext cx="244199" cy="184279"/>
          </a:xfrm>
          <a:prstGeom prst="ellipse">
            <a:avLst/>
          </a:prstGeom>
          <a:gradFill>
            <a:gsLst>
              <a:gs pos="0">
                <a:srgbClr val="F37B00"/>
              </a:gs>
              <a:gs pos="44000">
                <a:srgbClr val="F37B00"/>
              </a:gs>
              <a:gs pos="92000">
                <a:srgbClr val="FBAB30"/>
              </a:gs>
              <a:gs pos="100000">
                <a:srgbClr val="FBAB3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505" name="Shape 1505"/>
          <p:cNvSpPr/>
          <p:nvPr/>
        </p:nvSpPr>
        <p:spPr>
          <a:xfrm>
            <a:off x="4639218" y="51598"/>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506" name="Shape 1506"/>
          <p:cNvSpPr/>
          <p:nvPr/>
        </p:nvSpPr>
        <p:spPr>
          <a:xfrm>
            <a:off x="4951746" y="0"/>
            <a:ext cx="380950" cy="287475"/>
          </a:xfrm>
          <a:prstGeom prst="rect">
            <a:avLst/>
          </a:prstGeom>
          <a:solidFill>
            <a:srgbClr val="12924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507" name="Shape 1507"/>
          <p:cNvSpPr/>
          <p:nvPr/>
        </p:nvSpPr>
        <p:spPr>
          <a:xfrm>
            <a:off x="5020122" y="51598"/>
            <a:ext cx="244199" cy="184279"/>
          </a:xfrm>
          <a:prstGeom prst="ellipse">
            <a:avLst/>
          </a:prstGeom>
          <a:gradFill>
            <a:gsLst>
              <a:gs pos="0">
                <a:srgbClr val="129240"/>
              </a:gs>
              <a:gs pos="44000">
                <a:srgbClr val="129240"/>
              </a:gs>
              <a:gs pos="92000">
                <a:srgbClr val="18C255"/>
              </a:gs>
              <a:gs pos="100000">
                <a:srgbClr val="18C255"/>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508" name="Shape 1508"/>
          <p:cNvSpPr/>
          <p:nvPr/>
        </p:nvSpPr>
        <p:spPr>
          <a:xfrm>
            <a:off x="5020122" y="51598"/>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509" name="Shape 1509"/>
          <p:cNvSpPr/>
          <p:nvPr/>
        </p:nvSpPr>
        <p:spPr>
          <a:xfrm>
            <a:off x="5332649" y="0"/>
            <a:ext cx="380950" cy="287475"/>
          </a:xfrm>
          <a:prstGeom prst="rect">
            <a:avLst/>
          </a:prstGeom>
          <a:solidFill>
            <a:srgbClr val="0056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510" name="Shape 1510"/>
          <p:cNvSpPr/>
          <p:nvPr/>
        </p:nvSpPr>
        <p:spPr>
          <a:xfrm>
            <a:off x="5401025" y="51598"/>
            <a:ext cx="244199" cy="184279"/>
          </a:xfrm>
          <a:prstGeom prst="ellipse">
            <a:avLst/>
          </a:prstGeom>
          <a:gradFill>
            <a:gsLst>
              <a:gs pos="0">
                <a:srgbClr val="0056A8"/>
              </a:gs>
              <a:gs pos="44000">
                <a:srgbClr val="0056A8"/>
              </a:gs>
              <a:gs pos="92000">
                <a:srgbClr val="0D86FF"/>
              </a:gs>
              <a:gs pos="100000">
                <a:srgbClr val="0D86FF"/>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511" name="Shape 1511"/>
          <p:cNvSpPr/>
          <p:nvPr/>
        </p:nvSpPr>
        <p:spPr>
          <a:xfrm>
            <a:off x="5401025" y="51598"/>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512" name="Shape 1512"/>
          <p:cNvSpPr/>
          <p:nvPr/>
        </p:nvSpPr>
        <p:spPr>
          <a:xfrm>
            <a:off x="5713553" y="0"/>
            <a:ext cx="380950" cy="287475"/>
          </a:xfrm>
          <a:prstGeom prst="rect">
            <a:avLst/>
          </a:prstGeom>
          <a:solidFill>
            <a:srgbClr val="0056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513" name="Shape 1513"/>
          <p:cNvSpPr/>
          <p:nvPr/>
        </p:nvSpPr>
        <p:spPr>
          <a:xfrm>
            <a:off x="5781929" y="51598"/>
            <a:ext cx="244199" cy="184279"/>
          </a:xfrm>
          <a:prstGeom prst="ellipse">
            <a:avLst/>
          </a:prstGeom>
          <a:gradFill>
            <a:gsLst>
              <a:gs pos="0">
                <a:srgbClr val="0056A8"/>
              </a:gs>
              <a:gs pos="44000">
                <a:srgbClr val="0056A8"/>
              </a:gs>
              <a:gs pos="92000">
                <a:srgbClr val="0D86FF"/>
              </a:gs>
              <a:gs pos="100000">
                <a:srgbClr val="0D86FF"/>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514" name="Shape 1514"/>
          <p:cNvSpPr/>
          <p:nvPr/>
        </p:nvSpPr>
        <p:spPr>
          <a:xfrm>
            <a:off x="5781929" y="51598"/>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515" name="Shape 1515"/>
          <p:cNvSpPr/>
          <p:nvPr/>
        </p:nvSpPr>
        <p:spPr>
          <a:xfrm>
            <a:off x="6094456" y="0"/>
            <a:ext cx="380950" cy="287475"/>
          </a:xfrm>
          <a:prstGeom prst="rect">
            <a:avLst/>
          </a:prstGeom>
          <a:solidFill>
            <a:srgbClr val="0056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516" name="Shape 1516"/>
          <p:cNvSpPr/>
          <p:nvPr/>
        </p:nvSpPr>
        <p:spPr>
          <a:xfrm>
            <a:off x="6162832" y="51598"/>
            <a:ext cx="244199" cy="184279"/>
          </a:xfrm>
          <a:prstGeom prst="ellipse">
            <a:avLst/>
          </a:prstGeom>
          <a:gradFill>
            <a:gsLst>
              <a:gs pos="0">
                <a:srgbClr val="0056A8"/>
              </a:gs>
              <a:gs pos="44000">
                <a:srgbClr val="0056A8"/>
              </a:gs>
              <a:gs pos="92000">
                <a:srgbClr val="0D86FF"/>
              </a:gs>
              <a:gs pos="100000">
                <a:srgbClr val="0D86FF"/>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517" name="Shape 1517"/>
          <p:cNvSpPr/>
          <p:nvPr/>
        </p:nvSpPr>
        <p:spPr>
          <a:xfrm>
            <a:off x="6162832" y="51598"/>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518" name="Shape 1518"/>
          <p:cNvSpPr/>
          <p:nvPr/>
        </p:nvSpPr>
        <p:spPr>
          <a:xfrm>
            <a:off x="6475360" y="0"/>
            <a:ext cx="380950" cy="287475"/>
          </a:xfrm>
          <a:prstGeom prst="rect">
            <a:avLst/>
          </a:prstGeom>
          <a:solidFill>
            <a:srgbClr val="12924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519" name="Shape 1519"/>
          <p:cNvSpPr/>
          <p:nvPr/>
        </p:nvSpPr>
        <p:spPr>
          <a:xfrm>
            <a:off x="6543736" y="51598"/>
            <a:ext cx="244199" cy="184279"/>
          </a:xfrm>
          <a:prstGeom prst="ellipse">
            <a:avLst/>
          </a:prstGeom>
          <a:gradFill>
            <a:gsLst>
              <a:gs pos="0">
                <a:srgbClr val="129240"/>
              </a:gs>
              <a:gs pos="44000">
                <a:srgbClr val="129240"/>
              </a:gs>
              <a:gs pos="92000">
                <a:srgbClr val="18C255"/>
              </a:gs>
              <a:gs pos="100000">
                <a:srgbClr val="18C255"/>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520" name="Shape 1520"/>
          <p:cNvSpPr/>
          <p:nvPr/>
        </p:nvSpPr>
        <p:spPr>
          <a:xfrm>
            <a:off x="6543736" y="51598"/>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521" name="Shape 1521"/>
          <p:cNvSpPr/>
          <p:nvPr/>
        </p:nvSpPr>
        <p:spPr>
          <a:xfrm>
            <a:off x="6856263" y="0"/>
            <a:ext cx="380950" cy="287475"/>
          </a:xfrm>
          <a:prstGeom prst="rect">
            <a:avLst/>
          </a:prstGeom>
          <a:solidFill>
            <a:srgbClr val="12924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522" name="Shape 1522"/>
          <p:cNvSpPr/>
          <p:nvPr/>
        </p:nvSpPr>
        <p:spPr>
          <a:xfrm>
            <a:off x="6924639" y="51598"/>
            <a:ext cx="244199" cy="184279"/>
          </a:xfrm>
          <a:prstGeom prst="ellipse">
            <a:avLst/>
          </a:prstGeom>
          <a:gradFill>
            <a:gsLst>
              <a:gs pos="0">
                <a:srgbClr val="129240"/>
              </a:gs>
              <a:gs pos="44000">
                <a:srgbClr val="129240"/>
              </a:gs>
              <a:gs pos="92000">
                <a:srgbClr val="18C255"/>
              </a:gs>
              <a:gs pos="100000">
                <a:srgbClr val="18C255"/>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523" name="Shape 1523"/>
          <p:cNvSpPr/>
          <p:nvPr/>
        </p:nvSpPr>
        <p:spPr>
          <a:xfrm>
            <a:off x="6924639" y="51598"/>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524" name="Shape 1524"/>
          <p:cNvSpPr/>
          <p:nvPr/>
        </p:nvSpPr>
        <p:spPr>
          <a:xfrm>
            <a:off x="7237167" y="0"/>
            <a:ext cx="380950" cy="287475"/>
          </a:xfrm>
          <a:prstGeom prst="rect">
            <a:avLst/>
          </a:prstGeom>
          <a:solidFill>
            <a:srgbClr val="ED331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525" name="Shape 1525"/>
          <p:cNvSpPr/>
          <p:nvPr/>
        </p:nvSpPr>
        <p:spPr>
          <a:xfrm>
            <a:off x="7305543" y="51598"/>
            <a:ext cx="244199" cy="184279"/>
          </a:xfrm>
          <a:prstGeom prst="ellipse">
            <a:avLst/>
          </a:prstGeom>
          <a:gradFill>
            <a:gsLst>
              <a:gs pos="0">
                <a:srgbClr val="ED331A"/>
              </a:gs>
              <a:gs pos="44000">
                <a:srgbClr val="ED331A"/>
              </a:gs>
              <a:gs pos="92000">
                <a:srgbClr val="F48070"/>
              </a:gs>
              <a:gs pos="100000">
                <a:srgbClr val="F4807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526" name="Shape 1526"/>
          <p:cNvSpPr/>
          <p:nvPr/>
        </p:nvSpPr>
        <p:spPr>
          <a:xfrm>
            <a:off x="7305543" y="51598"/>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527" name="Shape 1527"/>
          <p:cNvSpPr/>
          <p:nvPr/>
        </p:nvSpPr>
        <p:spPr>
          <a:xfrm>
            <a:off x="7618070" y="0"/>
            <a:ext cx="380950" cy="287475"/>
          </a:xfrm>
          <a:prstGeom prst="rect">
            <a:avLst/>
          </a:prstGeom>
          <a:solidFill>
            <a:srgbClr val="ED331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528" name="Shape 1528"/>
          <p:cNvSpPr/>
          <p:nvPr/>
        </p:nvSpPr>
        <p:spPr>
          <a:xfrm>
            <a:off x="7686446" y="51598"/>
            <a:ext cx="244199" cy="184279"/>
          </a:xfrm>
          <a:prstGeom prst="ellipse">
            <a:avLst/>
          </a:prstGeom>
          <a:gradFill>
            <a:gsLst>
              <a:gs pos="0">
                <a:srgbClr val="ED331A"/>
              </a:gs>
              <a:gs pos="44000">
                <a:srgbClr val="ED331A"/>
              </a:gs>
              <a:gs pos="92000">
                <a:srgbClr val="F48070"/>
              </a:gs>
              <a:gs pos="100000">
                <a:srgbClr val="F4807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529" name="Shape 1529"/>
          <p:cNvSpPr/>
          <p:nvPr/>
        </p:nvSpPr>
        <p:spPr>
          <a:xfrm>
            <a:off x="7686446" y="51598"/>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530" name="Shape 1530"/>
          <p:cNvSpPr/>
          <p:nvPr/>
        </p:nvSpPr>
        <p:spPr>
          <a:xfrm>
            <a:off x="7998974" y="0"/>
            <a:ext cx="380950" cy="287475"/>
          </a:xfrm>
          <a:prstGeom prst="rect">
            <a:avLst/>
          </a:prstGeom>
          <a:solidFill>
            <a:srgbClr val="F37B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531" name="Shape 1531"/>
          <p:cNvSpPr/>
          <p:nvPr/>
        </p:nvSpPr>
        <p:spPr>
          <a:xfrm>
            <a:off x="8067350" y="51598"/>
            <a:ext cx="244199" cy="184279"/>
          </a:xfrm>
          <a:prstGeom prst="ellipse">
            <a:avLst/>
          </a:prstGeom>
          <a:gradFill>
            <a:gsLst>
              <a:gs pos="0">
                <a:srgbClr val="F37B00"/>
              </a:gs>
              <a:gs pos="44000">
                <a:srgbClr val="F37B00"/>
              </a:gs>
              <a:gs pos="92000">
                <a:srgbClr val="FBAB30"/>
              </a:gs>
              <a:gs pos="100000">
                <a:srgbClr val="FBAB3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532" name="Shape 1532"/>
          <p:cNvSpPr/>
          <p:nvPr/>
        </p:nvSpPr>
        <p:spPr>
          <a:xfrm>
            <a:off x="8067350" y="51598"/>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533" name="Shape 1533"/>
          <p:cNvSpPr/>
          <p:nvPr/>
        </p:nvSpPr>
        <p:spPr>
          <a:xfrm>
            <a:off x="8379877" y="0"/>
            <a:ext cx="380950" cy="287475"/>
          </a:xfrm>
          <a:prstGeom prst="rect">
            <a:avLst/>
          </a:prstGeom>
          <a:solidFill>
            <a:srgbClr val="FFD5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534" name="Shape 1534"/>
          <p:cNvSpPr/>
          <p:nvPr/>
        </p:nvSpPr>
        <p:spPr>
          <a:xfrm>
            <a:off x="8448253" y="51598"/>
            <a:ext cx="244199" cy="184279"/>
          </a:xfrm>
          <a:prstGeom prst="ellipse">
            <a:avLst/>
          </a:prstGeom>
          <a:gradFill>
            <a:gsLst>
              <a:gs pos="0">
                <a:srgbClr val="FFD500"/>
              </a:gs>
              <a:gs pos="44000">
                <a:srgbClr val="FFD500"/>
              </a:gs>
              <a:gs pos="92000">
                <a:srgbClr val="FFEC8F"/>
              </a:gs>
              <a:gs pos="100000">
                <a:srgbClr val="FFEC8F"/>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535" name="Shape 1535"/>
          <p:cNvSpPr/>
          <p:nvPr/>
        </p:nvSpPr>
        <p:spPr>
          <a:xfrm>
            <a:off x="8448253" y="51598"/>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536" name="Shape 1536"/>
          <p:cNvSpPr/>
          <p:nvPr/>
        </p:nvSpPr>
        <p:spPr>
          <a:xfrm>
            <a:off x="8760781" y="0"/>
            <a:ext cx="380950" cy="287475"/>
          </a:xfrm>
          <a:prstGeom prst="rect">
            <a:avLst/>
          </a:prstGeom>
          <a:solidFill>
            <a:srgbClr val="FFD5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537" name="Shape 1537"/>
          <p:cNvSpPr/>
          <p:nvPr/>
        </p:nvSpPr>
        <p:spPr>
          <a:xfrm>
            <a:off x="8829157" y="51598"/>
            <a:ext cx="244199" cy="184279"/>
          </a:xfrm>
          <a:prstGeom prst="ellipse">
            <a:avLst/>
          </a:prstGeom>
          <a:gradFill>
            <a:gsLst>
              <a:gs pos="0">
                <a:srgbClr val="FFD500"/>
              </a:gs>
              <a:gs pos="44000">
                <a:srgbClr val="FFD500"/>
              </a:gs>
              <a:gs pos="92000">
                <a:srgbClr val="FFEC8F"/>
              </a:gs>
              <a:gs pos="100000">
                <a:srgbClr val="FFEC8F"/>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538" name="Shape 1538"/>
          <p:cNvSpPr/>
          <p:nvPr/>
        </p:nvSpPr>
        <p:spPr>
          <a:xfrm>
            <a:off x="8829157" y="51598"/>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LEGO - Title Slide 3">
  <p:cSld name="LEGO - Title Slide 3">
    <p:bg>
      <p:bgPr>
        <a:gradFill>
          <a:gsLst>
            <a:gs pos="0">
              <a:srgbClr val="FAFAFA"/>
            </a:gs>
            <a:gs pos="47000">
              <a:srgbClr val="FAFAFA"/>
            </a:gs>
            <a:gs pos="83000">
              <a:srgbClr val="D6D6D6"/>
            </a:gs>
            <a:gs pos="100000">
              <a:srgbClr val="D6D6D6"/>
            </a:gs>
          </a:gsLst>
          <a:path path="circle">
            <a:fillToRect l="50000" t="50000" r="50000" b="50000"/>
          </a:path>
          <a:tileRect/>
        </a:gradFill>
        <a:effectLst/>
      </p:bgPr>
    </p:bg>
    <p:spTree>
      <p:nvGrpSpPr>
        <p:cNvPr id="1" name="Shape 1539"/>
        <p:cNvGrpSpPr/>
        <p:nvPr/>
      </p:nvGrpSpPr>
      <p:grpSpPr>
        <a:xfrm>
          <a:off x="0" y="0"/>
          <a:ext cx="0" cy="0"/>
          <a:chOff x="0" y="0"/>
          <a:chExt cx="0" cy="0"/>
        </a:xfrm>
      </p:grpSpPr>
      <p:sp>
        <p:nvSpPr>
          <p:cNvPr id="1540" name="Shape 1540"/>
          <p:cNvSpPr txBox="1">
            <a:spLocks noGrp="1"/>
          </p:cNvSpPr>
          <p:nvPr>
            <p:ph type="ctrTitle"/>
          </p:nvPr>
        </p:nvSpPr>
        <p:spPr>
          <a:xfrm>
            <a:off x="642929" y="841772"/>
            <a:ext cx="7858144" cy="1790700"/>
          </a:xfrm>
          <a:prstGeom prst="rect">
            <a:avLst/>
          </a:prstGeom>
          <a:noFill/>
          <a:ln>
            <a:noFill/>
          </a:ln>
        </p:spPr>
        <p:txBody>
          <a:bodyPr spcFirstLastPara="1" wrap="square" lIns="91425" tIns="91425" rIns="91425" bIns="91425" anchor="b" anchorCtr="0"/>
          <a:lstStyle>
            <a:lvl1pPr marR="0" lvl="0" algn="ctr" rtl="0">
              <a:lnSpc>
                <a:spcPct val="90000"/>
              </a:lnSpc>
              <a:spcBef>
                <a:spcPts val="0"/>
              </a:spcBef>
              <a:spcAft>
                <a:spcPts val="0"/>
              </a:spcAft>
              <a:buClr>
                <a:srgbClr val="262626"/>
              </a:buClr>
              <a:buSzPts val="6000"/>
              <a:buFont typeface="Calibri"/>
              <a:buNone/>
              <a:defRPr sz="6000" b="1" i="0" u="none" strike="noStrike" cap="none">
                <a:solidFill>
                  <a:srgbClr val="262626"/>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541" name="Shape 1541"/>
          <p:cNvSpPr txBox="1">
            <a:spLocks noGrp="1"/>
          </p:cNvSpPr>
          <p:nvPr>
            <p:ph type="subTitle" idx="1"/>
          </p:nvPr>
        </p:nvSpPr>
        <p:spPr>
          <a:xfrm>
            <a:off x="643921" y="2701528"/>
            <a:ext cx="7856159" cy="1297551"/>
          </a:xfrm>
          <a:prstGeom prst="rect">
            <a:avLst/>
          </a:prstGeom>
          <a:noFill/>
          <a:ln>
            <a:noFill/>
          </a:ln>
        </p:spPr>
        <p:txBody>
          <a:bodyPr spcFirstLastPara="1" wrap="square" lIns="91425" tIns="91425" rIns="91425" bIns="91425" anchor="t" anchorCtr="0"/>
          <a:lstStyle>
            <a:lvl1pPr marR="0" lvl="0" algn="ctr" rtl="0">
              <a:lnSpc>
                <a:spcPct val="90000"/>
              </a:lnSpc>
              <a:spcBef>
                <a:spcPts val="1000"/>
              </a:spcBef>
              <a:spcAft>
                <a:spcPts val="0"/>
              </a:spcAft>
              <a:buClr>
                <a:srgbClr val="3F3F3F"/>
              </a:buClr>
              <a:buSzPts val="2800"/>
              <a:buFont typeface="Arial"/>
              <a:buNone/>
              <a:defRPr sz="2800" b="0" i="0" u="none" strike="noStrike" cap="none">
                <a:solidFill>
                  <a:srgbClr val="3F3F3F"/>
                </a:solidFill>
                <a:latin typeface="Calibri"/>
                <a:ea typeface="Calibri"/>
                <a:cs typeface="Calibri"/>
                <a:sym typeface="Calibri"/>
              </a:defRPr>
            </a:lvl1pPr>
            <a:lvl2pPr marR="0" lvl="1" algn="ctr" rtl="0">
              <a:lnSpc>
                <a:spcPct val="90000"/>
              </a:lnSpc>
              <a:spcBef>
                <a:spcPts val="500"/>
              </a:spcBef>
              <a:spcAft>
                <a:spcPts val="0"/>
              </a:spcAft>
              <a:buClr>
                <a:srgbClr val="3F3F3F"/>
              </a:buClr>
              <a:buSzPts val="2000"/>
              <a:buFont typeface="Arial"/>
              <a:buNone/>
              <a:defRPr sz="2000" b="0" i="0" u="none" strike="noStrike" cap="none">
                <a:solidFill>
                  <a:srgbClr val="3F3F3F"/>
                </a:solidFill>
                <a:latin typeface="Calibri"/>
                <a:ea typeface="Calibri"/>
                <a:cs typeface="Calibri"/>
                <a:sym typeface="Calibri"/>
              </a:defRPr>
            </a:lvl2pPr>
            <a:lvl3pPr marR="0" lvl="2" algn="ctr" rtl="0">
              <a:lnSpc>
                <a:spcPct val="90000"/>
              </a:lnSpc>
              <a:spcBef>
                <a:spcPts val="500"/>
              </a:spcBef>
              <a:spcAft>
                <a:spcPts val="0"/>
              </a:spcAft>
              <a:buClr>
                <a:srgbClr val="3F3F3F"/>
              </a:buClr>
              <a:buSzPts val="1800"/>
              <a:buFont typeface="Arial"/>
              <a:buNone/>
              <a:defRPr sz="1800" b="0" i="0" u="none" strike="noStrike" cap="none">
                <a:solidFill>
                  <a:srgbClr val="3F3F3F"/>
                </a:solidFill>
                <a:latin typeface="Calibri"/>
                <a:ea typeface="Calibri"/>
                <a:cs typeface="Calibri"/>
                <a:sym typeface="Calibri"/>
              </a:defRPr>
            </a:lvl3pPr>
            <a:lvl4pPr marR="0" lvl="3" algn="ctr" rtl="0">
              <a:lnSpc>
                <a:spcPct val="90000"/>
              </a:lnSpc>
              <a:spcBef>
                <a:spcPts val="500"/>
              </a:spcBef>
              <a:spcAft>
                <a:spcPts val="0"/>
              </a:spcAft>
              <a:buClr>
                <a:srgbClr val="3F3F3F"/>
              </a:buClr>
              <a:buSzPts val="1600"/>
              <a:buFont typeface="Arial"/>
              <a:buNone/>
              <a:defRPr sz="1600" b="0" i="0" u="none" strike="noStrike" cap="none">
                <a:solidFill>
                  <a:srgbClr val="3F3F3F"/>
                </a:solidFill>
                <a:latin typeface="Calibri"/>
                <a:ea typeface="Calibri"/>
                <a:cs typeface="Calibri"/>
                <a:sym typeface="Calibri"/>
              </a:defRPr>
            </a:lvl4pPr>
            <a:lvl5pPr marR="0" lvl="4" algn="ctr" rtl="0">
              <a:lnSpc>
                <a:spcPct val="90000"/>
              </a:lnSpc>
              <a:spcBef>
                <a:spcPts val="500"/>
              </a:spcBef>
              <a:spcAft>
                <a:spcPts val="0"/>
              </a:spcAft>
              <a:buClr>
                <a:srgbClr val="3F3F3F"/>
              </a:buClr>
              <a:buSzPts val="1600"/>
              <a:buFont typeface="Arial"/>
              <a:buNone/>
              <a:defRPr sz="1600" b="0" i="0" u="none" strike="noStrike" cap="none">
                <a:solidFill>
                  <a:srgbClr val="3F3F3F"/>
                </a:solidFill>
                <a:latin typeface="Calibri"/>
                <a:ea typeface="Calibri"/>
                <a:cs typeface="Calibri"/>
                <a:sym typeface="Calibri"/>
              </a:defRPr>
            </a:lvl5pPr>
            <a:lvl6pPr marR="0" lvl="5"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6pPr>
            <a:lvl7pPr marR="0" lvl="6"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7pPr>
            <a:lvl8pPr marR="0" lvl="7"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8pPr>
            <a:lvl9pPr marR="0" lvl="8"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9pPr>
          </a:lstStyle>
          <a:p>
            <a:endParaRPr/>
          </a:p>
        </p:txBody>
      </p:sp>
      <p:sp>
        <p:nvSpPr>
          <p:cNvPr id="1542" name="Shape 1542"/>
          <p:cNvSpPr/>
          <p:nvPr/>
        </p:nvSpPr>
        <p:spPr>
          <a:xfrm>
            <a:off x="0" y="4856025"/>
            <a:ext cx="380950" cy="287475"/>
          </a:xfrm>
          <a:prstGeom prst="rect">
            <a:avLst/>
          </a:prstGeom>
          <a:solidFill>
            <a:srgbClr val="ED331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543" name="Shape 1543"/>
          <p:cNvSpPr/>
          <p:nvPr/>
        </p:nvSpPr>
        <p:spPr>
          <a:xfrm>
            <a:off x="68376" y="4907623"/>
            <a:ext cx="244199" cy="184279"/>
          </a:xfrm>
          <a:prstGeom prst="ellipse">
            <a:avLst/>
          </a:prstGeom>
          <a:gradFill>
            <a:gsLst>
              <a:gs pos="0">
                <a:srgbClr val="ED331A"/>
              </a:gs>
              <a:gs pos="44000">
                <a:srgbClr val="ED331A"/>
              </a:gs>
              <a:gs pos="92000">
                <a:srgbClr val="F48070"/>
              </a:gs>
              <a:gs pos="100000">
                <a:srgbClr val="F4807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544" name="Shape 1544"/>
          <p:cNvSpPr/>
          <p:nvPr/>
        </p:nvSpPr>
        <p:spPr>
          <a:xfrm>
            <a:off x="68376" y="4907623"/>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545" name="Shape 1545"/>
          <p:cNvSpPr/>
          <p:nvPr/>
        </p:nvSpPr>
        <p:spPr>
          <a:xfrm>
            <a:off x="380904" y="4856025"/>
            <a:ext cx="380950" cy="287475"/>
          </a:xfrm>
          <a:prstGeom prst="rect">
            <a:avLst/>
          </a:prstGeom>
          <a:solidFill>
            <a:srgbClr val="0056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546" name="Shape 1546"/>
          <p:cNvSpPr/>
          <p:nvPr/>
        </p:nvSpPr>
        <p:spPr>
          <a:xfrm>
            <a:off x="449280" y="4907623"/>
            <a:ext cx="244199" cy="184279"/>
          </a:xfrm>
          <a:prstGeom prst="ellipse">
            <a:avLst/>
          </a:prstGeom>
          <a:gradFill>
            <a:gsLst>
              <a:gs pos="0">
                <a:srgbClr val="0056A8"/>
              </a:gs>
              <a:gs pos="44000">
                <a:srgbClr val="0056A8"/>
              </a:gs>
              <a:gs pos="92000">
                <a:srgbClr val="0D86FF"/>
              </a:gs>
              <a:gs pos="100000">
                <a:srgbClr val="0D86FF"/>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547" name="Shape 1547"/>
          <p:cNvSpPr/>
          <p:nvPr/>
        </p:nvSpPr>
        <p:spPr>
          <a:xfrm>
            <a:off x="449280" y="4907623"/>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548" name="Shape 1548"/>
          <p:cNvSpPr/>
          <p:nvPr/>
        </p:nvSpPr>
        <p:spPr>
          <a:xfrm>
            <a:off x="761807" y="4856025"/>
            <a:ext cx="380950" cy="287475"/>
          </a:xfrm>
          <a:prstGeom prst="rect">
            <a:avLst/>
          </a:prstGeom>
          <a:solidFill>
            <a:srgbClr val="FFD5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549" name="Shape 1549"/>
          <p:cNvSpPr/>
          <p:nvPr/>
        </p:nvSpPr>
        <p:spPr>
          <a:xfrm>
            <a:off x="830183" y="4907623"/>
            <a:ext cx="244199" cy="184279"/>
          </a:xfrm>
          <a:prstGeom prst="ellipse">
            <a:avLst/>
          </a:prstGeom>
          <a:gradFill>
            <a:gsLst>
              <a:gs pos="0">
                <a:srgbClr val="FFD500"/>
              </a:gs>
              <a:gs pos="44000">
                <a:srgbClr val="FFD500"/>
              </a:gs>
              <a:gs pos="92000">
                <a:srgbClr val="FFEC8F"/>
              </a:gs>
              <a:gs pos="100000">
                <a:srgbClr val="FFEC8F"/>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550" name="Shape 1550"/>
          <p:cNvSpPr/>
          <p:nvPr/>
        </p:nvSpPr>
        <p:spPr>
          <a:xfrm>
            <a:off x="830183" y="4907623"/>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551" name="Shape 1551"/>
          <p:cNvSpPr/>
          <p:nvPr/>
        </p:nvSpPr>
        <p:spPr>
          <a:xfrm>
            <a:off x="1142711" y="4856025"/>
            <a:ext cx="380950" cy="287475"/>
          </a:xfrm>
          <a:prstGeom prst="rect">
            <a:avLst/>
          </a:prstGeom>
          <a:solidFill>
            <a:srgbClr val="12924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552" name="Shape 1552"/>
          <p:cNvSpPr/>
          <p:nvPr/>
        </p:nvSpPr>
        <p:spPr>
          <a:xfrm>
            <a:off x="1211087" y="4907623"/>
            <a:ext cx="244199" cy="184279"/>
          </a:xfrm>
          <a:prstGeom prst="ellipse">
            <a:avLst/>
          </a:prstGeom>
          <a:gradFill>
            <a:gsLst>
              <a:gs pos="0">
                <a:srgbClr val="129240"/>
              </a:gs>
              <a:gs pos="44000">
                <a:srgbClr val="129240"/>
              </a:gs>
              <a:gs pos="92000">
                <a:srgbClr val="18C255"/>
              </a:gs>
              <a:gs pos="100000">
                <a:srgbClr val="18C255"/>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553" name="Shape 1553"/>
          <p:cNvSpPr/>
          <p:nvPr/>
        </p:nvSpPr>
        <p:spPr>
          <a:xfrm>
            <a:off x="1211087" y="4907623"/>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554" name="Shape 1554"/>
          <p:cNvSpPr/>
          <p:nvPr/>
        </p:nvSpPr>
        <p:spPr>
          <a:xfrm>
            <a:off x="1523614" y="4856025"/>
            <a:ext cx="380950" cy="287475"/>
          </a:xfrm>
          <a:prstGeom prst="rect">
            <a:avLst/>
          </a:prstGeom>
          <a:solidFill>
            <a:srgbClr val="12924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555" name="Shape 1555"/>
          <p:cNvSpPr/>
          <p:nvPr/>
        </p:nvSpPr>
        <p:spPr>
          <a:xfrm>
            <a:off x="1591990" y="4907623"/>
            <a:ext cx="244199" cy="184279"/>
          </a:xfrm>
          <a:prstGeom prst="ellipse">
            <a:avLst/>
          </a:prstGeom>
          <a:gradFill>
            <a:gsLst>
              <a:gs pos="0">
                <a:srgbClr val="129240"/>
              </a:gs>
              <a:gs pos="44000">
                <a:srgbClr val="129240"/>
              </a:gs>
              <a:gs pos="92000">
                <a:srgbClr val="18C255"/>
              </a:gs>
              <a:gs pos="100000">
                <a:srgbClr val="18C255"/>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556" name="Shape 1556"/>
          <p:cNvSpPr/>
          <p:nvPr/>
        </p:nvSpPr>
        <p:spPr>
          <a:xfrm>
            <a:off x="1591990" y="4907623"/>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557" name="Shape 1557"/>
          <p:cNvSpPr/>
          <p:nvPr/>
        </p:nvSpPr>
        <p:spPr>
          <a:xfrm>
            <a:off x="1904518" y="4856025"/>
            <a:ext cx="380950" cy="287475"/>
          </a:xfrm>
          <a:prstGeom prst="rect">
            <a:avLst/>
          </a:prstGeom>
          <a:solidFill>
            <a:srgbClr val="0056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558" name="Shape 1558"/>
          <p:cNvSpPr/>
          <p:nvPr/>
        </p:nvSpPr>
        <p:spPr>
          <a:xfrm>
            <a:off x="1972894" y="4907623"/>
            <a:ext cx="244199" cy="184279"/>
          </a:xfrm>
          <a:prstGeom prst="ellipse">
            <a:avLst/>
          </a:prstGeom>
          <a:gradFill>
            <a:gsLst>
              <a:gs pos="0">
                <a:srgbClr val="0056A8"/>
              </a:gs>
              <a:gs pos="44000">
                <a:srgbClr val="0056A8"/>
              </a:gs>
              <a:gs pos="92000">
                <a:srgbClr val="0D86FF"/>
              </a:gs>
              <a:gs pos="100000">
                <a:srgbClr val="0D86FF"/>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559" name="Shape 1559"/>
          <p:cNvSpPr/>
          <p:nvPr/>
        </p:nvSpPr>
        <p:spPr>
          <a:xfrm>
            <a:off x="1972894" y="4907623"/>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560" name="Shape 1560"/>
          <p:cNvSpPr/>
          <p:nvPr/>
        </p:nvSpPr>
        <p:spPr>
          <a:xfrm>
            <a:off x="2285421" y="4856025"/>
            <a:ext cx="380950" cy="287475"/>
          </a:xfrm>
          <a:prstGeom prst="rect">
            <a:avLst/>
          </a:prstGeom>
          <a:solidFill>
            <a:srgbClr val="12924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561" name="Shape 1561"/>
          <p:cNvSpPr/>
          <p:nvPr/>
        </p:nvSpPr>
        <p:spPr>
          <a:xfrm>
            <a:off x="2353797" y="4907623"/>
            <a:ext cx="244199" cy="184279"/>
          </a:xfrm>
          <a:prstGeom prst="ellipse">
            <a:avLst/>
          </a:prstGeom>
          <a:gradFill>
            <a:gsLst>
              <a:gs pos="0">
                <a:srgbClr val="129240"/>
              </a:gs>
              <a:gs pos="44000">
                <a:srgbClr val="129240"/>
              </a:gs>
              <a:gs pos="92000">
                <a:srgbClr val="18C255"/>
              </a:gs>
              <a:gs pos="100000">
                <a:srgbClr val="18C255"/>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562" name="Shape 1562"/>
          <p:cNvSpPr/>
          <p:nvPr/>
        </p:nvSpPr>
        <p:spPr>
          <a:xfrm>
            <a:off x="2353797" y="4907623"/>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563" name="Shape 1563"/>
          <p:cNvSpPr/>
          <p:nvPr/>
        </p:nvSpPr>
        <p:spPr>
          <a:xfrm>
            <a:off x="2666325" y="4856025"/>
            <a:ext cx="380950" cy="287475"/>
          </a:xfrm>
          <a:prstGeom prst="rect">
            <a:avLst/>
          </a:prstGeom>
          <a:solidFill>
            <a:srgbClr val="12924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564" name="Shape 1564"/>
          <p:cNvSpPr/>
          <p:nvPr/>
        </p:nvSpPr>
        <p:spPr>
          <a:xfrm>
            <a:off x="2734701" y="4907623"/>
            <a:ext cx="244199" cy="184279"/>
          </a:xfrm>
          <a:prstGeom prst="ellipse">
            <a:avLst/>
          </a:prstGeom>
          <a:gradFill>
            <a:gsLst>
              <a:gs pos="0">
                <a:srgbClr val="129240"/>
              </a:gs>
              <a:gs pos="44000">
                <a:srgbClr val="129240"/>
              </a:gs>
              <a:gs pos="92000">
                <a:srgbClr val="18C255"/>
              </a:gs>
              <a:gs pos="100000">
                <a:srgbClr val="18C255"/>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565" name="Shape 1565"/>
          <p:cNvSpPr/>
          <p:nvPr/>
        </p:nvSpPr>
        <p:spPr>
          <a:xfrm>
            <a:off x="2734701" y="4907623"/>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566" name="Shape 1566"/>
          <p:cNvSpPr/>
          <p:nvPr/>
        </p:nvSpPr>
        <p:spPr>
          <a:xfrm>
            <a:off x="3047228" y="4856025"/>
            <a:ext cx="380950" cy="287475"/>
          </a:xfrm>
          <a:prstGeom prst="rect">
            <a:avLst/>
          </a:prstGeom>
          <a:solidFill>
            <a:srgbClr val="F37B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567" name="Shape 1567"/>
          <p:cNvSpPr/>
          <p:nvPr/>
        </p:nvSpPr>
        <p:spPr>
          <a:xfrm>
            <a:off x="3115604" y="4907623"/>
            <a:ext cx="244199" cy="184279"/>
          </a:xfrm>
          <a:prstGeom prst="ellipse">
            <a:avLst/>
          </a:prstGeom>
          <a:gradFill>
            <a:gsLst>
              <a:gs pos="0">
                <a:srgbClr val="F37B00"/>
              </a:gs>
              <a:gs pos="44000">
                <a:srgbClr val="F37B00"/>
              </a:gs>
              <a:gs pos="92000">
                <a:srgbClr val="FBAB30"/>
              </a:gs>
              <a:gs pos="100000">
                <a:srgbClr val="FBAB3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568" name="Shape 1568"/>
          <p:cNvSpPr/>
          <p:nvPr/>
        </p:nvSpPr>
        <p:spPr>
          <a:xfrm>
            <a:off x="3115604" y="4907623"/>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569" name="Shape 1569"/>
          <p:cNvSpPr/>
          <p:nvPr/>
        </p:nvSpPr>
        <p:spPr>
          <a:xfrm>
            <a:off x="3428132" y="4856025"/>
            <a:ext cx="380950" cy="287475"/>
          </a:xfrm>
          <a:prstGeom prst="rect">
            <a:avLst/>
          </a:prstGeom>
          <a:solidFill>
            <a:srgbClr val="FFD5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570" name="Shape 1570"/>
          <p:cNvSpPr/>
          <p:nvPr/>
        </p:nvSpPr>
        <p:spPr>
          <a:xfrm>
            <a:off x="3496508" y="4907623"/>
            <a:ext cx="244199" cy="184279"/>
          </a:xfrm>
          <a:prstGeom prst="ellipse">
            <a:avLst/>
          </a:prstGeom>
          <a:gradFill>
            <a:gsLst>
              <a:gs pos="0">
                <a:srgbClr val="FFD500"/>
              </a:gs>
              <a:gs pos="44000">
                <a:srgbClr val="FFD500"/>
              </a:gs>
              <a:gs pos="92000">
                <a:srgbClr val="FFEC8F"/>
              </a:gs>
              <a:gs pos="100000">
                <a:srgbClr val="FFEC8F"/>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571" name="Shape 1571"/>
          <p:cNvSpPr/>
          <p:nvPr/>
        </p:nvSpPr>
        <p:spPr>
          <a:xfrm>
            <a:off x="3496508" y="4907623"/>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572" name="Shape 1572"/>
          <p:cNvSpPr/>
          <p:nvPr/>
        </p:nvSpPr>
        <p:spPr>
          <a:xfrm>
            <a:off x="3809035" y="4856025"/>
            <a:ext cx="380950" cy="287475"/>
          </a:xfrm>
          <a:prstGeom prst="rect">
            <a:avLst/>
          </a:prstGeom>
          <a:solidFill>
            <a:srgbClr val="0056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573" name="Shape 1573"/>
          <p:cNvSpPr/>
          <p:nvPr/>
        </p:nvSpPr>
        <p:spPr>
          <a:xfrm>
            <a:off x="3877411" y="4907623"/>
            <a:ext cx="244199" cy="184279"/>
          </a:xfrm>
          <a:prstGeom prst="ellipse">
            <a:avLst/>
          </a:prstGeom>
          <a:gradFill>
            <a:gsLst>
              <a:gs pos="0">
                <a:srgbClr val="0056A8"/>
              </a:gs>
              <a:gs pos="44000">
                <a:srgbClr val="0056A8"/>
              </a:gs>
              <a:gs pos="92000">
                <a:srgbClr val="0D86FF"/>
              </a:gs>
              <a:gs pos="100000">
                <a:srgbClr val="0D86FF"/>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574" name="Shape 1574"/>
          <p:cNvSpPr/>
          <p:nvPr/>
        </p:nvSpPr>
        <p:spPr>
          <a:xfrm>
            <a:off x="3877411" y="4907623"/>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575" name="Shape 1575"/>
          <p:cNvSpPr/>
          <p:nvPr/>
        </p:nvSpPr>
        <p:spPr>
          <a:xfrm>
            <a:off x="4189939" y="4856025"/>
            <a:ext cx="380950" cy="287475"/>
          </a:xfrm>
          <a:prstGeom prst="rect">
            <a:avLst/>
          </a:prstGeom>
          <a:solidFill>
            <a:srgbClr val="FFD5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576" name="Shape 1576"/>
          <p:cNvSpPr/>
          <p:nvPr/>
        </p:nvSpPr>
        <p:spPr>
          <a:xfrm>
            <a:off x="4258315" y="4907623"/>
            <a:ext cx="244199" cy="184279"/>
          </a:xfrm>
          <a:prstGeom prst="ellipse">
            <a:avLst/>
          </a:prstGeom>
          <a:gradFill>
            <a:gsLst>
              <a:gs pos="0">
                <a:srgbClr val="FFD500"/>
              </a:gs>
              <a:gs pos="44000">
                <a:srgbClr val="FFD500"/>
              </a:gs>
              <a:gs pos="92000">
                <a:srgbClr val="FFEC8F"/>
              </a:gs>
              <a:gs pos="100000">
                <a:srgbClr val="FFEC8F"/>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577" name="Shape 1577"/>
          <p:cNvSpPr/>
          <p:nvPr/>
        </p:nvSpPr>
        <p:spPr>
          <a:xfrm>
            <a:off x="4258315" y="4907623"/>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578" name="Shape 1578"/>
          <p:cNvSpPr/>
          <p:nvPr/>
        </p:nvSpPr>
        <p:spPr>
          <a:xfrm>
            <a:off x="4570842" y="4856025"/>
            <a:ext cx="380950" cy="287475"/>
          </a:xfrm>
          <a:prstGeom prst="rect">
            <a:avLst/>
          </a:prstGeom>
          <a:solidFill>
            <a:srgbClr val="ED331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579" name="Shape 1579"/>
          <p:cNvSpPr/>
          <p:nvPr/>
        </p:nvSpPr>
        <p:spPr>
          <a:xfrm>
            <a:off x="4639218" y="4907623"/>
            <a:ext cx="244199" cy="184279"/>
          </a:xfrm>
          <a:prstGeom prst="ellipse">
            <a:avLst/>
          </a:prstGeom>
          <a:gradFill>
            <a:gsLst>
              <a:gs pos="0">
                <a:srgbClr val="ED331A"/>
              </a:gs>
              <a:gs pos="44000">
                <a:srgbClr val="ED331A"/>
              </a:gs>
              <a:gs pos="92000">
                <a:srgbClr val="F48070"/>
              </a:gs>
              <a:gs pos="100000">
                <a:srgbClr val="F4807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580" name="Shape 1580"/>
          <p:cNvSpPr/>
          <p:nvPr/>
        </p:nvSpPr>
        <p:spPr>
          <a:xfrm>
            <a:off x="4639218" y="4907623"/>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581" name="Shape 1581"/>
          <p:cNvSpPr/>
          <p:nvPr/>
        </p:nvSpPr>
        <p:spPr>
          <a:xfrm>
            <a:off x="4951746" y="4856025"/>
            <a:ext cx="380950" cy="287475"/>
          </a:xfrm>
          <a:prstGeom prst="rect">
            <a:avLst/>
          </a:prstGeom>
          <a:solidFill>
            <a:srgbClr val="ED331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582" name="Shape 1582"/>
          <p:cNvSpPr/>
          <p:nvPr/>
        </p:nvSpPr>
        <p:spPr>
          <a:xfrm>
            <a:off x="5020122" y="4907623"/>
            <a:ext cx="244199" cy="184279"/>
          </a:xfrm>
          <a:prstGeom prst="ellipse">
            <a:avLst/>
          </a:prstGeom>
          <a:gradFill>
            <a:gsLst>
              <a:gs pos="0">
                <a:srgbClr val="ED331A"/>
              </a:gs>
              <a:gs pos="44000">
                <a:srgbClr val="ED331A"/>
              </a:gs>
              <a:gs pos="92000">
                <a:srgbClr val="F48070"/>
              </a:gs>
              <a:gs pos="100000">
                <a:srgbClr val="F4807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583" name="Shape 1583"/>
          <p:cNvSpPr/>
          <p:nvPr/>
        </p:nvSpPr>
        <p:spPr>
          <a:xfrm>
            <a:off x="5020122" y="4907623"/>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584" name="Shape 1584"/>
          <p:cNvSpPr/>
          <p:nvPr/>
        </p:nvSpPr>
        <p:spPr>
          <a:xfrm>
            <a:off x="5332649" y="4856025"/>
            <a:ext cx="380950" cy="287475"/>
          </a:xfrm>
          <a:prstGeom prst="rect">
            <a:avLst/>
          </a:prstGeom>
          <a:solidFill>
            <a:srgbClr val="F37B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585" name="Shape 1585"/>
          <p:cNvSpPr/>
          <p:nvPr/>
        </p:nvSpPr>
        <p:spPr>
          <a:xfrm>
            <a:off x="5401025" y="4907623"/>
            <a:ext cx="244199" cy="184279"/>
          </a:xfrm>
          <a:prstGeom prst="ellipse">
            <a:avLst/>
          </a:prstGeom>
          <a:gradFill>
            <a:gsLst>
              <a:gs pos="0">
                <a:srgbClr val="F37B00"/>
              </a:gs>
              <a:gs pos="44000">
                <a:srgbClr val="F37B00"/>
              </a:gs>
              <a:gs pos="92000">
                <a:srgbClr val="FBAB30"/>
              </a:gs>
              <a:gs pos="100000">
                <a:srgbClr val="FBAB3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586" name="Shape 1586"/>
          <p:cNvSpPr/>
          <p:nvPr/>
        </p:nvSpPr>
        <p:spPr>
          <a:xfrm>
            <a:off x="5401025" y="4907623"/>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587" name="Shape 1587"/>
          <p:cNvSpPr/>
          <p:nvPr/>
        </p:nvSpPr>
        <p:spPr>
          <a:xfrm>
            <a:off x="5713553" y="4856025"/>
            <a:ext cx="380950" cy="287475"/>
          </a:xfrm>
          <a:prstGeom prst="rect">
            <a:avLst/>
          </a:prstGeom>
          <a:solidFill>
            <a:srgbClr val="FFD5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588" name="Shape 1588"/>
          <p:cNvSpPr/>
          <p:nvPr/>
        </p:nvSpPr>
        <p:spPr>
          <a:xfrm>
            <a:off x="5781929" y="4907623"/>
            <a:ext cx="244199" cy="184279"/>
          </a:xfrm>
          <a:prstGeom prst="ellipse">
            <a:avLst/>
          </a:prstGeom>
          <a:gradFill>
            <a:gsLst>
              <a:gs pos="0">
                <a:srgbClr val="FFD500"/>
              </a:gs>
              <a:gs pos="44000">
                <a:srgbClr val="FFD500"/>
              </a:gs>
              <a:gs pos="92000">
                <a:srgbClr val="FFEC8F"/>
              </a:gs>
              <a:gs pos="100000">
                <a:srgbClr val="FFEC8F"/>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589" name="Shape 1589"/>
          <p:cNvSpPr/>
          <p:nvPr/>
        </p:nvSpPr>
        <p:spPr>
          <a:xfrm>
            <a:off x="5781929" y="4907623"/>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590" name="Shape 1590"/>
          <p:cNvSpPr/>
          <p:nvPr/>
        </p:nvSpPr>
        <p:spPr>
          <a:xfrm>
            <a:off x="6094456" y="4856025"/>
            <a:ext cx="380950" cy="287475"/>
          </a:xfrm>
          <a:prstGeom prst="rect">
            <a:avLst/>
          </a:prstGeom>
          <a:solidFill>
            <a:srgbClr val="FFD5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591" name="Shape 1591"/>
          <p:cNvSpPr/>
          <p:nvPr/>
        </p:nvSpPr>
        <p:spPr>
          <a:xfrm>
            <a:off x="6162832" y="4907623"/>
            <a:ext cx="244199" cy="184279"/>
          </a:xfrm>
          <a:prstGeom prst="ellipse">
            <a:avLst/>
          </a:prstGeom>
          <a:gradFill>
            <a:gsLst>
              <a:gs pos="0">
                <a:srgbClr val="FFD500"/>
              </a:gs>
              <a:gs pos="44000">
                <a:srgbClr val="FFD500"/>
              </a:gs>
              <a:gs pos="92000">
                <a:srgbClr val="FFEC8F"/>
              </a:gs>
              <a:gs pos="100000">
                <a:srgbClr val="FFEC8F"/>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592" name="Shape 1592"/>
          <p:cNvSpPr/>
          <p:nvPr/>
        </p:nvSpPr>
        <p:spPr>
          <a:xfrm>
            <a:off x="6162832" y="4907623"/>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593" name="Shape 1593"/>
          <p:cNvSpPr/>
          <p:nvPr/>
        </p:nvSpPr>
        <p:spPr>
          <a:xfrm>
            <a:off x="6475360" y="4856025"/>
            <a:ext cx="380950" cy="287475"/>
          </a:xfrm>
          <a:prstGeom prst="rect">
            <a:avLst/>
          </a:prstGeom>
          <a:solidFill>
            <a:srgbClr val="ED331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594" name="Shape 1594"/>
          <p:cNvSpPr/>
          <p:nvPr/>
        </p:nvSpPr>
        <p:spPr>
          <a:xfrm>
            <a:off x="6543736" y="4907623"/>
            <a:ext cx="244199" cy="184279"/>
          </a:xfrm>
          <a:prstGeom prst="ellipse">
            <a:avLst/>
          </a:prstGeom>
          <a:gradFill>
            <a:gsLst>
              <a:gs pos="0">
                <a:srgbClr val="ED331A"/>
              </a:gs>
              <a:gs pos="44000">
                <a:srgbClr val="ED331A"/>
              </a:gs>
              <a:gs pos="92000">
                <a:srgbClr val="F48070"/>
              </a:gs>
              <a:gs pos="100000">
                <a:srgbClr val="F4807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595" name="Shape 1595"/>
          <p:cNvSpPr/>
          <p:nvPr/>
        </p:nvSpPr>
        <p:spPr>
          <a:xfrm>
            <a:off x="6543736" y="4907623"/>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596" name="Shape 1596"/>
          <p:cNvSpPr/>
          <p:nvPr/>
        </p:nvSpPr>
        <p:spPr>
          <a:xfrm>
            <a:off x="6856263" y="4856025"/>
            <a:ext cx="380950" cy="287475"/>
          </a:xfrm>
          <a:prstGeom prst="rect">
            <a:avLst/>
          </a:prstGeom>
          <a:solidFill>
            <a:srgbClr val="FFD5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597" name="Shape 1597"/>
          <p:cNvSpPr/>
          <p:nvPr/>
        </p:nvSpPr>
        <p:spPr>
          <a:xfrm>
            <a:off x="6924639" y="4907623"/>
            <a:ext cx="244199" cy="184279"/>
          </a:xfrm>
          <a:prstGeom prst="ellipse">
            <a:avLst/>
          </a:prstGeom>
          <a:gradFill>
            <a:gsLst>
              <a:gs pos="0">
                <a:srgbClr val="FFD500"/>
              </a:gs>
              <a:gs pos="44000">
                <a:srgbClr val="FFD500"/>
              </a:gs>
              <a:gs pos="92000">
                <a:srgbClr val="FFEC8F"/>
              </a:gs>
              <a:gs pos="100000">
                <a:srgbClr val="FFEC8F"/>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598" name="Shape 1598"/>
          <p:cNvSpPr/>
          <p:nvPr/>
        </p:nvSpPr>
        <p:spPr>
          <a:xfrm>
            <a:off x="6924639" y="4907623"/>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599" name="Shape 1599"/>
          <p:cNvSpPr/>
          <p:nvPr/>
        </p:nvSpPr>
        <p:spPr>
          <a:xfrm>
            <a:off x="7237167" y="4856025"/>
            <a:ext cx="380950" cy="287475"/>
          </a:xfrm>
          <a:prstGeom prst="rect">
            <a:avLst/>
          </a:prstGeom>
          <a:solidFill>
            <a:srgbClr val="FFD5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600" name="Shape 1600"/>
          <p:cNvSpPr/>
          <p:nvPr/>
        </p:nvSpPr>
        <p:spPr>
          <a:xfrm>
            <a:off x="7305543" y="4907623"/>
            <a:ext cx="244199" cy="184279"/>
          </a:xfrm>
          <a:prstGeom prst="ellipse">
            <a:avLst/>
          </a:prstGeom>
          <a:gradFill>
            <a:gsLst>
              <a:gs pos="0">
                <a:srgbClr val="FFD500"/>
              </a:gs>
              <a:gs pos="44000">
                <a:srgbClr val="FFD500"/>
              </a:gs>
              <a:gs pos="92000">
                <a:srgbClr val="FFEC8F"/>
              </a:gs>
              <a:gs pos="100000">
                <a:srgbClr val="FFEC8F"/>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601" name="Shape 1601"/>
          <p:cNvSpPr/>
          <p:nvPr/>
        </p:nvSpPr>
        <p:spPr>
          <a:xfrm>
            <a:off x="7305543" y="4907623"/>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602" name="Shape 1602"/>
          <p:cNvSpPr/>
          <p:nvPr/>
        </p:nvSpPr>
        <p:spPr>
          <a:xfrm>
            <a:off x="7618070" y="4856025"/>
            <a:ext cx="380950" cy="287475"/>
          </a:xfrm>
          <a:prstGeom prst="rect">
            <a:avLst/>
          </a:prstGeom>
          <a:solidFill>
            <a:srgbClr val="F37B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603" name="Shape 1603"/>
          <p:cNvSpPr/>
          <p:nvPr/>
        </p:nvSpPr>
        <p:spPr>
          <a:xfrm>
            <a:off x="7686446" y="4907623"/>
            <a:ext cx="244199" cy="184279"/>
          </a:xfrm>
          <a:prstGeom prst="ellipse">
            <a:avLst/>
          </a:prstGeom>
          <a:gradFill>
            <a:gsLst>
              <a:gs pos="0">
                <a:srgbClr val="F37B00"/>
              </a:gs>
              <a:gs pos="44000">
                <a:srgbClr val="F37B00"/>
              </a:gs>
              <a:gs pos="92000">
                <a:srgbClr val="FBAB30"/>
              </a:gs>
              <a:gs pos="100000">
                <a:srgbClr val="FBAB3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604" name="Shape 1604"/>
          <p:cNvSpPr/>
          <p:nvPr/>
        </p:nvSpPr>
        <p:spPr>
          <a:xfrm>
            <a:off x="7686446" y="4907623"/>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605" name="Shape 1605"/>
          <p:cNvSpPr/>
          <p:nvPr/>
        </p:nvSpPr>
        <p:spPr>
          <a:xfrm>
            <a:off x="7998974" y="4856025"/>
            <a:ext cx="380950" cy="287475"/>
          </a:xfrm>
          <a:prstGeom prst="rect">
            <a:avLst/>
          </a:prstGeom>
          <a:solidFill>
            <a:srgbClr val="F37B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606" name="Shape 1606"/>
          <p:cNvSpPr/>
          <p:nvPr/>
        </p:nvSpPr>
        <p:spPr>
          <a:xfrm>
            <a:off x="8067350" y="4907623"/>
            <a:ext cx="244199" cy="184279"/>
          </a:xfrm>
          <a:prstGeom prst="ellipse">
            <a:avLst/>
          </a:prstGeom>
          <a:gradFill>
            <a:gsLst>
              <a:gs pos="0">
                <a:srgbClr val="F37B00"/>
              </a:gs>
              <a:gs pos="44000">
                <a:srgbClr val="F37B00"/>
              </a:gs>
              <a:gs pos="92000">
                <a:srgbClr val="FBAB30"/>
              </a:gs>
              <a:gs pos="100000">
                <a:srgbClr val="FBAB3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607" name="Shape 1607"/>
          <p:cNvSpPr/>
          <p:nvPr/>
        </p:nvSpPr>
        <p:spPr>
          <a:xfrm>
            <a:off x="8067350" y="4907623"/>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608" name="Shape 1608"/>
          <p:cNvSpPr/>
          <p:nvPr/>
        </p:nvSpPr>
        <p:spPr>
          <a:xfrm>
            <a:off x="8379877" y="4856025"/>
            <a:ext cx="380950" cy="287475"/>
          </a:xfrm>
          <a:prstGeom prst="rect">
            <a:avLst/>
          </a:prstGeom>
          <a:solidFill>
            <a:srgbClr val="0056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609" name="Shape 1609"/>
          <p:cNvSpPr/>
          <p:nvPr/>
        </p:nvSpPr>
        <p:spPr>
          <a:xfrm>
            <a:off x="8448253" y="4907623"/>
            <a:ext cx="244199" cy="184279"/>
          </a:xfrm>
          <a:prstGeom prst="ellipse">
            <a:avLst/>
          </a:prstGeom>
          <a:gradFill>
            <a:gsLst>
              <a:gs pos="0">
                <a:srgbClr val="0056A8"/>
              </a:gs>
              <a:gs pos="44000">
                <a:srgbClr val="0056A8"/>
              </a:gs>
              <a:gs pos="92000">
                <a:srgbClr val="0D86FF"/>
              </a:gs>
              <a:gs pos="100000">
                <a:srgbClr val="0D86FF"/>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610" name="Shape 1610"/>
          <p:cNvSpPr/>
          <p:nvPr/>
        </p:nvSpPr>
        <p:spPr>
          <a:xfrm>
            <a:off x="8448253" y="4907623"/>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611" name="Shape 1611"/>
          <p:cNvSpPr/>
          <p:nvPr/>
        </p:nvSpPr>
        <p:spPr>
          <a:xfrm>
            <a:off x="8760781" y="4856025"/>
            <a:ext cx="380950" cy="287475"/>
          </a:xfrm>
          <a:prstGeom prst="rect">
            <a:avLst/>
          </a:prstGeom>
          <a:solidFill>
            <a:srgbClr val="0056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612" name="Shape 1612"/>
          <p:cNvSpPr/>
          <p:nvPr/>
        </p:nvSpPr>
        <p:spPr>
          <a:xfrm>
            <a:off x="8829157" y="4907623"/>
            <a:ext cx="244199" cy="184279"/>
          </a:xfrm>
          <a:prstGeom prst="ellipse">
            <a:avLst/>
          </a:prstGeom>
          <a:gradFill>
            <a:gsLst>
              <a:gs pos="0">
                <a:srgbClr val="0056A8"/>
              </a:gs>
              <a:gs pos="44000">
                <a:srgbClr val="0056A8"/>
              </a:gs>
              <a:gs pos="92000">
                <a:srgbClr val="0D86FF"/>
              </a:gs>
              <a:gs pos="100000">
                <a:srgbClr val="0D86FF"/>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613" name="Shape 1613"/>
          <p:cNvSpPr/>
          <p:nvPr/>
        </p:nvSpPr>
        <p:spPr>
          <a:xfrm>
            <a:off x="8829157" y="4907623"/>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614" name="Shape 1614"/>
          <p:cNvSpPr/>
          <p:nvPr/>
        </p:nvSpPr>
        <p:spPr>
          <a:xfrm>
            <a:off x="0" y="4570377"/>
            <a:ext cx="380950" cy="287475"/>
          </a:xfrm>
          <a:prstGeom prst="rect">
            <a:avLst/>
          </a:prstGeom>
          <a:solidFill>
            <a:srgbClr val="FFD5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615" name="Shape 1615"/>
          <p:cNvSpPr/>
          <p:nvPr/>
        </p:nvSpPr>
        <p:spPr>
          <a:xfrm>
            <a:off x="68376" y="4621975"/>
            <a:ext cx="244199" cy="184279"/>
          </a:xfrm>
          <a:prstGeom prst="ellipse">
            <a:avLst/>
          </a:prstGeom>
          <a:gradFill>
            <a:gsLst>
              <a:gs pos="0">
                <a:srgbClr val="FFD500"/>
              </a:gs>
              <a:gs pos="44000">
                <a:srgbClr val="FFD500"/>
              </a:gs>
              <a:gs pos="92000">
                <a:srgbClr val="FFEC8F"/>
              </a:gs>
              <a:gs pos="100000">
                <a:srgbClr val="FFEC8F"/>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616" name="Shape 1616"/>
          <p:cNvSpPr/>
          <p:nvPr/>
        </p:nvSpPr>
        <p:spPr>
          <a:xfrm>
            <a:off x="68376" y="4621975"/>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617" name="Shape 1617"/>
          <p:cNvSpPr/>
          <p:nvPr/>
        </p:nvSpPr>
        <p:spPr>
          <a:xfrm>
            <a:off x="380904" y="4570377"/>
            <a:ext cx="380950" cy="287475"/>
          </a:xfrm>
          <a:prstGeom prst="rect">
            <a:avLst/>
          </a:prstGeom>
          <a:solidFill>
            <a:srgbClr val="ED331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618" name="Shape 1618"/>
          <p:cNvSpPr/>
          <p:nvPr/>
        </p:nvSpPr>
        <p:spPr>
          <a:xfrm>
            <a:off x="449280" y="4621975"/>
            <a:ext cx="244199" cy="184279"/>
          </a:xfrm>
          <a:prstGeom prst="ellipse">
            <a:avLst/>
          </a:prstGeom>
          <a:gradFill>
            <a:gsLst>
              <a:gs pos="0">
                <a:srgbClr val="ED331A"/>
              </a:gs>
              <a:gs pos="44000">
                <a:srgbClr val="ED331A"/>
              </a:gs>
              <a:gs pos="92000">
                <a:srgbClr val="F48070"/>
              </a:gs>
              <a:gs pos="100000">
                <a:srgbClr val="F4807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619" name="Shape 1619"/>
          <p:cNvSpPr/>
          <p:nvPr/>
        </p:nvSpPr>
        <p:spPr>
          <a:xfrm>
            <a:off x="449280" y="4621975"/>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620" name="Shape 1620"/>
          <p:cNvSpPr/>
          <p:nvPr/>
        </p:nvSpPr>
        <p:spPr>
          <a:xfrm>
            <a:off x="761807" y="4570377"/>
            <a:ext cx="380950" cy="287475"/>
          </a:xfrm>
          <a:prstGeom prst="rect">
            <a:avLst/>
          </a:prstGeom>
          <a:solidFill>
            <a:srgbClr val="ED331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621" name="Shape 1621"/>
          <p:cNvSpPr/>
          <p:nvPr/>
        </p:nvSpPr>
        <p:spPr>
          <a:xfrm>
            <a:off x="830183" y="4621975"/>
            <a:ext cx="244199" cy="184279"/>
          </a:xfrm>
          <a:prstGeom prst="ellipse">
            <a:avLst/>
          </a:prstGeom>
          <a:gradFill>
            <a:gsLst>
              <a:gs pos="0">
                <a:srgbClr val="ED331A"/>
              </a:gs>
              <a:gs pos="44000">
                <a:srgbClr val="ED331A"/>
              </a:gs>
              <a:gs pos="92000">
                <a:srgbClr val="F48070"/>
              </a:gs>
              <a:gs pos="100000">
                <a:srgbClr val="F4807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622" name="Shape 1622"/>
          <p:cNvSpPr/>
          <p:nvPr/>
        </p:nvSpPr>
        <p:spPr>
          <a:xfrm>
            <a:off x="830183" y="4621975"/>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623" name="Shape 1623"/>
          <p:cNvSpPr/>
          <p:nvPr/>
        </p:nvSpPr>
        <p:spPr>
          <a:xfrm>
            <a:off x="1142711" y="4570377"/>
            <a:ext cx="380950" cy="287475"/>
          </a:xfrm>
          <a:prstGeom prst="rect">
            <a:avLst/>
          </a:prstGeom>
          <a:solidFill>
            <a:srgbClr val="12924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624" name="Shape 1624"/>
          <p:cNvSpPr/>
          <p:nvPr/>
        </p:nvSpPr>
        <p:spPr>
          <a:xfrm>
            <a:off x="1211087" y="4621975"/>
            <a:ext cx="244199" cy="184279"/>
          </a:xfrm>
          <a:prstGeom prst="ellipse">
            <a:avLst/>
          </a:prstGeom>
          <a:gradFill>
            <a:gsLst>
              <a:gs pos="0">
                <a:srgbClr val="129240"/>
              </a:gs>
              <a:gs pos="44000">
                <a:srgbClr val="129240"/>
              </a:gs>
              <a:gs pos="92000">
                <a:srgbClr val="18C255"/>
              </a:gs>
              <a:gs pos="100000">
                <a:srgbClr val="18C255"/>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625" name="Shape 1625"/>
          <p:cNvSpPr/>
          <p:nvPr/>
        </p:nvSpPr>
        <p:spPr>
          <a:xfrm>
            <a:off x="1211087" y="4621975"/>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626" name="Shape 1626"/>
          <p:cNvSpPr/>
          <p:nvPr/>
        </p:nvSpPr>
        <p:spPr>
          <a:xfrm>
            <a:off x="1523614" y="4570377"/>
            <a:ext cx="380950" cy="287475"/>
          </a:xfrm>
          <a:prstGeom prst="rect">
            <a:avLst/>
          </a:prstGeom>
          <a:solidFill>
            <a:srgbClr val="12924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627" name="Shape 1627"/>
          <p:cNvSpPr/>
          <p:nvPr/>
        </p:nvSpPr>
        <p:spPr>
          <a:xfrm>
            <a:off x="1591990" y="4621975"/>
            <a:ext cx="244199" cy="184279"/>
          </a:xfrm>
          <a:prstGeom prst="ellipse">
            <a:avLst/>
          </a:prstGeom>
          <a:gradFill>
            <a:gsLst>
              <a:gs pos="0">
                <a:srgbClr val="129240"/>
              </a:gs>
              <a:gs pos="44000">
                <a:srgbClr val="129240"/>
              </a:gs>
              <a:gs pos="92000">
                <a:srgbClr val="18C255"/>
              </a:gs>
              <a:gs pos="100000">
                <a:srgbClr val="18C255"/>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628" name="Shape 1628"/>
          <p:cNvSpPr/>
          <p:nvPr/>
        </p:nvSpPr>
        <p:spPr>
          <a:xfrm>
            <a:off x="1591990" y="4621975"/>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629" name="Shape 1629"/>
          <p:cNvSpPr/>
          <p:nvPr/>
        </p:nvSpPr>
        <p:spPr>
          <a:xfrm>
            <a:off x="1904518" y="4570377"/>
            <a:ext cx="380950" cy="287475"/>
          </a:xfrm>
          <a:prstGeom prst="rect">
            <a:avLst/>
          </a:prstGeom>
          <a:solidFill>
            <a:srgbClr val="0056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630" name="Shape 1630"/>
          <p:cNvSpPr/>
          <p:nvPr/>
        </p:nvSpPr>
        <p:spPr>
          <a:xfrm>
            <a:off x="1972894" y="4621975"/>
            <a:ext cx="244199" cy="184279"/>
          </a:xfrm>
          <a:prstGeom prst="ellipse">
            <a:avLst/>
          </a:prstGeom>
          <a:gradFill>
            <a:gsLst>
              <a:gs pos="0">
                <a:srgbClr val="0056A8"/>
              </a:gs>
              <a:gs pos="44000">
                <a:srgbClr val="0056A8"/>
              </a:gs>
              <a:gs pos="92000">
                <a:srgbClr val="0D86FF"/>
              </a:gs>
              <a:gs pos="100000">
                <a:srgbClr val="0D86FF"/>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631" name="Shape 1631"/>
          <p:cNvSpPr/>
          <p:nvPr/>
        </p:nvSpPr>
        <p:spPr>
          <a:xfrm>
            <a:off x="1972894" y="4621975"/>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632" name="Shape 1632"/>
          <p:cNvSpPr/>
          <p:nvPr/>
        </p:nvSpPr>
        <p:spPr>
          <a:xfrm>
            <a:off x="2285421" y="4570377"/>
            <a:ext cx="380950" cy="287475"/>
          </a:xfrm>
          <a:prstGeom prst="rect">
            <a:avLst/>
          </a:prstGeom>
          <a:solidFill>
            <a:srgbClr val="F37B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633" name="Shape 1633"/>
          <p:cNvSpPr/>
          <p:nvPr/>
        </p:nvSpPr>
        <p:spPr>
          <a:xfrm>
            <a:off x="2353797" y="4621975"/>
            <a:ext cx="244199" cy="184279"/>
          </a:xfrm>
          <a:prstGeom prst="ellipse">
            <a:avLst/>
          </a:prstGeom>
          <a:gradFill>
            <a:gsLst>
              <a:gs pos="0">
                <a:srgbClr val="F37B00"/>
              </a:gs>
              <a:gs pos="44000">
                <a:srgbClr val="F37B00"/>
              </a:gs>
              <a:gs pos="92000">
                <a:srgbClr val="FBAB30"/>
              </a:gs>
              <a:gs pos="100000">
                <a:srgbClr val="FBAB3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634" name="Shape 1634"/>
          <p:cNvSpPr/>
          <p:nvPr/>
        </p:nvSpPr>
        <p:spPr>
          <a:xfrm>
            <a:off x="2353797" y="4621975"/>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635" name="Shape 1635"/>
          <p:cNvSpPr/>
          <p:nvPr/>
        </p:nvSpPr>
        <p:spPr>
          <a:xfrm>
            <a:off x="2666325" y="4570377"/>
            <a:ext cx="380950" cy="287475"/>
          </a:xfrm>
          <a:prstGeom prst="rect">
            <a:avLst/>
          </a:prstGeom>
          <a:solidFill>
            <a:srgbClr val="F37B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636" name="Shape 1636"/>
          <p:cNvSpPr/>
          <p:nvPr/>
        </p:nvSpPr>
        <p:spPr>
          <a:xfrm>
            <a:off x="2734701" y="4621975"/>
            <a:ext cx="244199" cy="184279"/>
          </a:xfrm>
          <a:prstGeom prst="ellipse">
            <a:avLst/>
          </a:prstGeom>
          <a:gradFill>
            <a:gsLst>
              <a:gs pos="0">
                <a:srgbClr val="F37B00"/>
              </a:gs>
              <a:gs pos="44000">
                <a:srgbClr val="F37B00"/>
              </a:gs>
              <a:gs pos="92000">
                <a:srgbClr val="FBAB30"/>
              </a:gs>
              <a:gs pos="100000">
                <a:srgbClr val="FBAB3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637" name="Shape 1637"/>
          <p:cNvSpPr/>
          <p:nvPr/>
        </p:nvSpPr>
        <p:spPr>
          <a:xfrm>
            <a:off x="2734701" y="4621975"/>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638" name="Shape 1638"/>
          <p:cNvSpPr/>
          <p:nvPr/>
        </p:nvSpPr>
        <p:spPr>
          <a:xfrm>
            <a:off x="3047228" y="4570377"/>
            <a:ext cx="380950" cy="287475"/>
          </a:xfrm>
          <a:prstGeom prst="rect">
            <a:avLst/>
          </a:prstGeom>
          <a:solidFill>
            <a:srgbClr val="FFD5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639" name="Shape 1639"/>
          <p:cNvSpPr/>
          <p:nvPr/>
        </p:nvSpPr>
        <p:spPr>
          <a:xfrm>
            <a:off x="3115604" y="4621975"/>
            <a:ext cx="244199" cy="184279"/>
          </a:xfrm>
          <a:prstGeom prst="ellipse">
            <a:avLst/>
          </a:prstGeom>
          <a:gradFill>
            <a:gsLst>
              <a:gs pos="0">
                <a:srgbClr val="FFD500"/>
              </a:gs>
              <a:gs pos="44000">
                <a:srgbClr val="FFD500"/>
              </a:gs>
              <a:gs pos="92000">
                <a:srgbClr val="FFEC8F"/>
              </a:gs>
              <a:gs pos="100000">
                <a:srgbClr val="FFEC8F"/>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640" name="Shape 1640"/>
          <p:cNvSpPr/>
          <p:nvPr/>
        </p:nvSpPr>
        <p:spPr>
          <a:xfrm>
            <a:off x="3115604" y="4621975"/>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641" name="Shape 1641"/>
          <p:cNvSpPr/>
          <p:nvPr/>
        </p:nvSpPr>
        <p:spPr>
          <a:xfrm>
            <a:off x="3428132" y="4570377"/>
            <a:ext cx="380950" cy="287475"/>
          </a:xfrm>
          <a:prstGeom prst="rect">
            <a:avLst/>
          </a:prstGeom>
          <a:solidFill>
            <a:srgbClr val="FFD5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642" name="Shape 1642"/>
          <p:cNvSpPr/>
          <p:nvPr/>
        </p:nvSpPr>
        <p:spPr>
          <a:xfrm>
            <a:off x="3496508" y="4621975"/>
            <a:ext cx="244199" cy="184279"/>
          </a:xfrm>
          <a:prstGeom prst="ellipse">
            <a:avLst/>
          </a:prstGeom>
          <a:gradFill>
            <a:gsLst>
              <a:gs pos="0">
                <a:srgbClr val="FFD500"/>
              </a:gs>
              <a:gs pos="44000">
                <a:srgbClr val="FFD500"/>
              </a:gs>
              <a:gs pos="92000">
                <a:srgbClr val="FFEC8F"/>
              </a:gs>
              <a:gs pos="100000">
                <a:srgbClr val="FFEC8F"/>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643" name="Shape 1643"/>
          <p:cNvSpPr/>
          <p:nvPr/>
        </p:nvSpPr>
        <p:spPr>
          <a:xfrm>
            <a:off x="3496508" y="4621975"/>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644" name="Shape 1644"/>
          <p:cNvSpPr/>
          <p:nvPr/>
        </p:nvSpPr>
        <p:spPr>
          <a:xfrm>
            <a:off x="3809035" y="4570377"/>
            <a:ext cx="380950" cy="287475"/>
          </a:xfrm>
          <a:prstGeom prst="rect">
            <a:avLst/>
          </a:prstGeom>
          <a:solidFill>
            <a:srgbClr val="0056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645" name="Shape 1645"/>
          <p:cNvSpPr/>
          <p:nvPr/>
        </p:nvSpPr>
        <p:spPr>
          <a:xfrm>
            <a:off x="3877411" y="4621975"/>
            <a:ext cx="244199" cy="184279"/>
          </a:xfrm>
          <a:prstGeom prst="ellipse">
            <a:avLst/>
          </a:prstGeom>
          <a:gradFill>
            <a:gsLst>
              <a:gs pos="0">
                <a:srgbClr val="0056A8"/>
              </a:gs>
              <a:gs pos="44000">
                <a:srgbClr val="0056A8"/>
              </a:gs>
              <a:gs pos="92000">
                <a:srgbClr val="0D86FF"/>
              </a:gs>
              <a:gs pos="100000">
                <a:srgbClr val="0D86FF"/>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646" name="Shape 1646"/>
          <p:cNvSpPr/>
          <p:nvPr/>
        </p:nvSpPr>
        <p:spPr>
          <a:xfrm>
            <a:off x="3877411" y="4621975"/>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647" name="Shape 1647"/>
          <p:cNvSpPr/>
          <p:nvPr/>
        </p:nvSpPr>
        <p:spPr>
          <a:xfrm>
            <a:off x="4189939" y="4570377"/>
            <a:ext cx="380950" cy="287475"/>
          </a:xfrm>
          <a:prstGeom prst="rect">
            <a:avLst/>
          </a:prstGeom>
          <a:solidFill>
            <a:srgbClr val="FFD5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648" name="Shape 1648"/>
          <p:cNvSpPr/>
          <p:nvPr/>
        </p:nvSpPr>
        <p:spPr>
          <a:xfrm>
            <a:off x="4258315" y="4621975"/>
            <a:ext cx="244199" cy="184279"/>
          </a:xfrm>
          <a:prstGeom prst="ellipse">
            <a:avLst/>
          </a:prstGeom>
          <a:gradFill>
            <a:gsLst>
              <a:gs pos="0">
                <a:srgbClr val="FFD500"/>
              </a:gs>
              <a:gs pos="44000">
                <a:srgbClr val="FFD500"/>
              </a:gs>
              <a:gs pos="92000">
                <a:srgbClr val="FFEC8F"/>
              </a:gs>
              <a:gs pos="100000">
                <a:srgbClr val="FFEC8F"/>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649" name="Shape 1649"/>
          <p:cNvSpPr/>
          <p:nvPr/>
        </p:nvSpPr>
        <p:spPr>
          <a:xfrm>
            <a:off x="4258315" y="4621975"/>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650" name="Shape 1650"/>
          <p:cNvSpPr/>
          <p:nvPr/>
        </p:nvSpPr>
        <p:spPr>
          <a:xfrm>
            <a:off x="4570842" y="4570377"/>
            <a:ext cx="380950" cy="287475"/>
          </a:xfrm>
          <a:prstGeom prst="rect">
            <a:avLst/>
          </a:prstGeom>
          <a:solidFill>
            <a:srgbClr val="ED331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651" name="Shape 1651"/>
          <p:cNvSpPr/>
          <p:nvPr/>
        </p:nvSpPr>
        <p:spPr>
          <a:xfrm>
            <a:off x="4639218" y="4621975"/>
            <a:ext cx="244199" cy="184279"/>
          </a:xfrm>
          <a:prstGeom prst="ellipse">
            <a:avLst/>
          </a:prstGeom>
          <a:gradFill>
            <a:gsLst>
              <a:gs pos="0">
                <a:srgbClr val="ED331A"/>
              </a:gs>
              <a:gs pos="44000">
                <a:srgbClr val="ED331A"/>
              </a:gs>
              <a:gs pos="92000">
                <a:srgbClr val="F48070"/>
              </a:gs>
              <a:gs pos="100000">
                <a:srgbClr val="F4807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652" name="Shape 1652"/>
          <p:cNvSpPr/>
          <p:nvPr/>
        </p:nvSpPr>
        <p:spPr>
          <a:xfrm>
            <a:off x="4639218" y="4621975"/>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653" name="Shape 1653"/>
          <p:cNvSpPr/>
          <p:nvPr/>
        </p:nvSpPr>
        <p:spPr>
          <a:xfrm>
            <a:off x="4951746" y="4570377"/>
            <a:ext cx="380950" cy="287475"/>
          </a:xfrm>
          <a:prstGeom prst="rect">
            <a:avLst/>
          </a:prstGeom>
          <a:solidFill>
            <a:srgbClr val="ED331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654" name="Shape 1654"/>
          <p:cNvSpPr/>
          <p:nvPr/>
        </p:nvSpPr>
        <p:spPr>
          <a:xfrm>
            <a:off x="5020122" y="4621975"/>
            <a:ext cx="244199" cy="184279"/>
          </a:xfrm>
          <a:prstGeom prst="ellipse">
            <a:avLst/>
          </a:prstGeom>
          <a:gradFill>
            <a:gsLst>
              <a:gs pos="0">
                <a:srgbClr val="ED331A"/>
              </a:gs>
              <a:gs pos="44000">
                <a:srgbClr val="ED331A"/>
              </a:gs>
              <a:gs pos="92000">
                <a:srgbClr val="F48070"/>
              </a:gs>
              <a:gs pos="100000">
                <a:srgbClr val="F4807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655" name="Shape 1655"/>
          <p:cNvSpPr/>
          <p:nvPr/>
        </p:nvSpPr>
        <p:spPr>
          <a:xfrm>
            <a:off x="5020122" y="4621975"/>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656" name="Shape 1656"/>
          <p:cNvSpPr/>
          <p:nvPr/>
        </p:nvSpPr>
        <p:spPr>
          <a:xfrm>
            <a:off x="5332649" y="4570377"/>
            <a:ext cx="380950" cy="287475"/>
          </a:xfrm>
          <a:prstGeom prst="rect">
            <a:avLst/>
          </a:prstGeom>
          <a:solidFill>
            <a:srgbClr val="0056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657" name="Shape 1657"/>
          <p:cNvSpPr/>
          <p:nvPr/>
        </p:nvSpPr>
        <p:spPr>
          <a:xfrm>
            <a:off x="5401025" y="4621975"/>
            <a:ext cx="244199" cy="184279"/>
          </a:xfrm>
          <a:prstGeom prst="ellipse">
            <a:avLst/>
          </a:prstGeom>
          <a:gradFill>
            <a:gsLst>
              <a:gs pos="0">
                <a:srgbClr val="0056A8"/>
              </a:gs>
              <a:gs pos="44000">
                <a:srgbClr val="0056A8"/>
              </a:gs>
              <a:gs pos="92000">
                <a:srgbClr val="0D86FF"/>
              </a:gs>
              <a:gs pos="100000">
                <a:srgbClr val="0D86FF"/>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658" name="Shape 1658"/>
          <p:cNvSpPr/>
          <p:nvPr/>
        </p:nvSpPr>
        <p:spPr>
          <a:xfrm>
            <a:off x="5401025" y="4621975"/>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659" name="Shape 1659"/>
          <p:cNvSpPr/>
          <p:nvPr/>
        </p:nvSpPr>
        <p:spPr>
          <a:xfrm>
            <a:off x="5713553" y="4570377"/>
            <a:ext cx="380950" cy="287475"/>
          </a:xfrm>
          <a:prstGeom prst="rect">
            <a:avLst/>
          </a:prstGeom>
          <a:solidFill>
            <a:srgbClr val="0056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660" name="Shape 1660"/>
          <p:cNvSpPr/>
          <p:nvPr/>
        </p:nvSpPr>
        <p:spPr>
          <a:xfrm>
            <a:off x="5781929" y="4621975"/>
            <a:ext cx="244199" cy="184279"/>
          </a:xfrm>
          <a:prstGeom prst="ellipse">
            <a:avLst/>
          </a:prstGeom>
          <a:gradFill>
            <a:gsLst>
              <a:gs pos="0">
                <a:srgbClr val="0056A8"/>
              </a:gs>
              <a:gs pos="44000">
                <a:srgbClr val="0056A8"/>
              </a:gs>
              <a:gs pos="92000">
                <a:srgbClr val="0D86FF"/>
              </a:gs>
              <a:gs pos="100000">
                <a:srgbClr val="0D86FF"/>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661" name="Shape 1661"/>
          <p:cNvSpPr/>
          <p:nvPr/>
        </p:nvSpPr>
        <p:spPr>
          <a:xfrm>
            <a:off x="5781929" y="4621975"/>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662" name="Shape 1662"/>
          <p:cNvSpPr/>
          <p:nvPr/>
        </p:nvSpPr>
        <p:spPr>
          <a:xfrm>
            <a:off x="6094456" y="4570377"/>
            <a:ext cx="380950" cy="287475"/>
          </a:xfrm>
          <a:prstGeom prst="rect">
            <a:avLst/>
          </a:prstGeom>
          <a:solidFill>
            <a:srgbClr val="FFD5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663" name="Shape 1663"/>
          <p:cNvSpPr/>
          <p:nvPr/>
        </p:nvSpPr>
        <p:spPr>
          <a:xfrm>
            <a:off x="6162832" y="4621975"/>
            <a:ext cx="244199" cy="184279"/>
          </a:xfrm>
          <a:prstGeom prst="ellipse">
            <a:avLst/>
          </a:prstGeom>
          <a:gradFill>
            <a:gsLst>
              <a:gs pos="0">
                <a:srgbClr val="FFD500"/>
              </a:gs>
              <a:gs pos="44000">
                <a:srgbClr val="FFD500"/>
              </a:gs>
              <a:gs pos="92000">
                <a:srgbClr val="FFEC8F"/>
              </a:gs>
              <a:gs pos="100000">
                <a:srgbClr val="FFEC8F"/>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664" name="Shape 1664"/>
          <p:cNvSpPr/>
          <p:nvPr/>
        </p:nvSpPr>
        <p:spPr>
          <a:xfrm>
            <a:off x="6162832" y="4621975"/>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665" name="Shape 1665"/>
          <p:cNvSpPr/>
          <p:nvPr/>
        </p:nvSpPr>
        <p:spPr>
          <a:xfrm>
            <a:off x="6475360" y="4570377"/>
            <a:ext cx="380950" cy="287475"/>
          </a:xfrm>
          <a:prstGeom prst="rect">
            <a:avLst/>
          </a:prstGeom>
          <a:solidFill>
            <a:srgbClr val="0056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666" name="Shape 1666"/>
          <p:cNvSpPr/>
          <p:nvPr/>
        </p:nvSpPr>
        <p:spPr>
          <a:xfrm>
            <a:off x="6543736" y="4621975"/>
            <a:ext cx="244199" cy="184279"/>
          </a:xfrm>
          <a:prstGeom prst="ellipse">
            <a:avLst/>
          </a:prstGeom>
          <a:gradFill>
            <a:gsLst>
              <a:gs pos="0">
                <a:srgbClr val="0056A8"/>
              </a:gs>
              <a:gs pos="44000">
                <a:srgbClr val="0056A8"/>
              </a:gs>
              <a:gs pos="92000">
                <a:srgbClr val="0D86FF"/>
              </a:gs>
              <a:gs pos="100000">
                <a:srgbClr val="0D86FF"/>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667" name="Shape 1667"/>
          <p:cNvSpPr/>
          <p:nvPr/>
        </p:nvSpPr>
        <p:spPr>
          <a:xfrm>
            <a:off x="6543736" y="4621975"/>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668" name="Shape 1668"/>
          <p:cNvSpPr/>
          <p:nvPr/>
        </p:nvSpPr>
        <p:spPr>
          <a:xfrm>
            <a:off x="6856263" y="4570377"/>
            <a:ext cx="380950" cy="287475"/>
          </a:xfrm>
          <a:prstGeom prst="rect">
            <a:avLst/>
          </a:prstGeom>
          <a:solidFill>
            <a:srgbClr val="12924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669" name="Shape 1669"/>
          <p:cNvSpPr/>
          <p:nvPr/>
        </p:nvSpPr>
        <p:spPr>
          <a:xfrm>
            <a:off x="6924639" y="4621975"/>
            <a:ext cx="244199" cy="184279"/>
          </a:xfrm>
          <a:prstGeom prst="ellipse">
            <a:avLst/>
          </a:prstGeom>
          <a:gradFill>
            <a:gsLst>
              <a:gs pos="0">
                <a:srgbClr val="129240"/>
              </a:gs>
              <a:gs pos="44000">
                <a:srgbClr val="129240"/>
              </a:gs>
              <a:gs pos="92000">
                <a:srgbClr val="18C255"/>
              </a:gs>
              <a:gs pos="100000">
                <a:srgbClr val="18C255"/>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670" name="Shape 1670"/>
          <p:cNvSpPr/>
          <p:nvPr/>
        </p:nvSpPr>
        <p:spPr>
          <a:xfrm>
            <a:off x="6924639" y="4621975"/>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671" name="Shape 1671"/>
          <p:cNvSpPr/>
          <p:nvPr/>
        </p:nvSpPr>
        <p:spPr>
          <a:xfrm>
            <a:off x="7237167" y="4570377"/>
            <a:ext cx="380950" cy="287475"/>
          </a:xfrm>
          <a:prstGeom prst="rect">
            <a:avLst/>
          </a:prstGeom>
          <a:solidFill>
            <a:srgbClr val="12924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672" name="Shape 1672"/>
          <p:cNvSpPr/>
          <p:nvPr/>
        </p:nvSpPr>
        <p:spPr>
          <a:xfrm>
            <a:off x="7305543" y="4621975"/>
            <a:ext cx="244199" cy="184279"/>
          </a:xfrm>
          <a:prstGeom prst="ellipse">
            <a:avLst/>
          </a:prstGeom>
          <a:gradFill>
            <a:gsLst>
              <a:gs pos="0">
                <a:srgbClr val="129240"/>
              </a:gs>
              <a:gs pos="44000">
                <a:srgbClr val="129240"/>
              </a:gs>
              <a:gs pos="92000">
                <a:srgbClr val="18C255"/>
              </a:gs>
              <a:gs pos="100000">
                <a:srgbClr val="18C255"/>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673" name="Shape 1673"/>
          <p:cNvSpPr/>
          <p:nvPr/>
        </p:nvSpPr>
        <p:spPr>
          <a:xfrm>
            <a:off x="7305543" y="4621975"/>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674" name="Shape 1674"/>
          <p:cNvSpPr/>
          <p:nvPr/>
        </p:nvSpPr>
        <p:spPr>
          <a:xfrm>
            <a:off x="7618070" y="4570377"/>
            <a:ext cx="380950" cy="287475"/>
          </a:xfrm>
          <a:prstGeom prst="rect">
            <a:avLst/>
          </a:prstGeom>
          <a:solidFill>
            <a:srgbClr val="12924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675" name="Shape 1675"/>
          <p:cNvSpPr/>
          <p:nvPr/>
        </p:nvSpPr>
        <p:spPr>
          <a:xfrm>
            <a:off x="7686446" y="4621975"/>
            <a:ext cx="244199" cy="184279"/>
          </a:xfrm>
          <a:prstGeom prst="ellipse">
            <a:avLst/>
          </a:prstGeom>
          <a:gradFill>
            <a:gsLst>
              <a:gs pos="0">
                <a:srgbClr val="129240"/>
              </a:gs>
              <a:gs pos="44000">
                <a:srgbClr val="129240"/>
              </a:gs>
              <a:gs pos="92000">
                <a:srgbClr val="18C255"/>
              </a:gs>
              <a:gs pos="100000">
                <a:srgbClr val="18C255"/>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676" name="Shape 1676"/>
          <p:cNvSpPr/>
          <p:nvPr/>
        </p:nvSpPr>
        <p:spPr>
          <a:xfrm>
            <a:off x="7686446" y="4621975"/>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677" name="Shape 1677"/>
          <p:cNvSpPr/>
          <p:nvPr/>
        </p:nvSpPr>
        <p:spPr>
          <a:xfrm>
            <a:off x="7998974" y="4570377"/>
            <a:ext cx="380950" cy="287475"/>
          </a:xfrm>
          <a:prstGeom prst="rect">
            <a:avLst/>
          </a:prstGeom>
          <a:solidFill>
            <a:srgbClr val="12924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678" name="Shape 1678"/>
          <p:cNvSpPr/>
          <p:nvPr/>
        </p:nvSpPr>
        <p:spPr>
          <a:xfrm>
            <a:off x="8067350" y="4621975"/>
            <a:ext cx="244199" cy="184279"/>
          </a:xfrm>
          <a:prstGeom prst="ellipse">
            <a:avLst/>
          </a:prstGeom>
          <a:gradFill>
            <a:gsLst>
              <a:gs pos="0">
                <a:srgbClr val="129240"/>
              </a:gs>
              <a:gs pos="44000">
                <a:srgbClr val="129240"/>
              </a:gs>
              <a:gs pos="92000">
                <a:srgbClr val="18C255"/>
              </a:gs>
              <a:gs pos="100000">
                <a:srgbClr val="18C255"/>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679" name="Shape 1679"/>
          <p:cNvSpPr/>
          <p:nvPr/>
        </p:nvSpPr>
        <p:spPr>
          <a:xfrm>
            <a:off x="8067350" y="4621975"/>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680" name="Shape 1680"/>
          <p:cNvSpPr/>
          <p:nvPr/>
        </p:nvSpPr>
        <p:spPr>
          <a:xfrm>
            <a:off x="8379877" y="4570377"/>
            <a:ext cx="380950" cy="287475"/>
          </a:xfrm>
          <a:prstGeom prst="rect">
            <a:avLst/>
          </a:prstGeom>
          <a:solidFill>
            <a:srgbClr val="F37B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681" name="Shape 1681"/>
          <p:cNvSpPr/>
          <p:nvPr/>
        </p:nvSpPr>
        <p:spPr>
          <a:xfrm>
            <a:off x="8448253" y="4621975"/>
            <a:ext cx="244199" cy="184279"/>
          </a:xfrm>
          <a:prstGeom prst="ellipse">
            <a:avLst/>
          </a:prstGeom>
          <a:gradFill>
            <a:gsLst>
              <a:gs pos="0">
                <a:srgbClr val="F37B00"/>
              </a:gs>
              <a:gs pos="44000">
                <a:srgbClr val="F37B00"/>
              </a:gs>
              <a:gs pos="92000">
                <a:srgbClr val="FBAB30"/>
              </a:gs>
              <a:gs pos="100000">
                <a:srgbClr val="FBAB3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682" name="Shape 1682"/>
          <p:cNvSpPr/>
          <p:nvPr/>
        </p:nvSpPr>
        <p:spPr>
          <a:xfrm>
            <a:off x="8448253" y="4621975"/>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683" name="Shape 1683"/>
          <p:cNvSpPr/>
          <p:nvPr/>
        </p:nvSpPr>
        <p:spPr>
          <a:xfrm>
            <a:off x="8760781" y="4570377"/>
            <a:ext cx="380950" cy="287475"/>
          </a:xfrm>
          <a:prstGeom prst="rect">
            <a:avLst/>
          </a:prstGeom>
          <a:solidFill>
            <a:srgbClr val="F37B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684" name="Shape 1684"/>
          <p:cNvSpPr/>
          <p:nvPr/>
        </p:nvSpPr>
        <p:spPr>
          <a:xfrm>
            <a:off x="8829157" y="4621975"/>
            <a:ext cx="244199" cy="184279"/>
          </a:xfrm>
          <a:prstGeom prst="ellipse">
            <a:avLst/>
          </a:prstGeom>
          <a:gradFill>
            <a:gsLst>
              <a:gs pos="0">
                <a:srgbClr val="F37B00"/>
              </a:gs>
              <a:gs pos="44000">
                <a:srgbClr val="F37B00"/>
              </a:gs>
              <a:gs pos="92000">
                <a:srgbClr val="FBAB30"/>
              </a:gs>
              <a:gs pos="100000">
                <a:srgbClr val="FBAB3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685" name="Shape 1685"/>
          <p:cNvSpPr/>
          <p:nvPr/>
        </p:nvSpPr>
        <p:spPr>
          <a:xfrm>
            <a:off x="8829157" y="4621975"/>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686" name="Shape 1686"/>
          <p:cNvSpPr/>
          <p:nvPr/>
        </p:nvSpPr>
        <p:spPr>
          <a:xfrm>
            <a:off x="0" y="4284729"/>
            <a:ext cx="380950" cy="287475"/>
          </a:xfrm>
          <a:prstGeom prst="rect">
            <a:avLst/>
          </a:prstGeom>
          <a:solidFill>
            <a:srgbClr val="F37B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687" name="Shape 1687"/>
          <p:cNvSpPr/>
          <p:nvPr/>
        </p:nvSpPr>
        <p:spPr>
          <a:xfrm>
            <a:off x="68376" y="4336327"/>
            <a:ext cx="244199" cy="184279"/>
          </a:xfrm>
          <a:prstGeom prst="ellipse">
            <a:avLst/>
          </a:prstGeom>
          <a:gradFill>
            <a:gsLst>
              <a:gs pos="0">
                <a:srgbClr val="F37B00"/>
              </a:gs>
              <a:gs pos="44000">
                <a:srgbClr val="F37B00"/>
              </a:gs>
              <a:gs pos="92000">
                <a:srgbClr val="FBAB30"/>
              </a:gs>
              <a:gs pos="100000">
                <a:srgbClr val="FBAB3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688" name="Shape 1688"/>
          <p:cNvSpPr/>
          <p:nvPr/>
        </p:nvSpPr>
        <p:spPr>
          <a:xfrm>
            <a:off x="68376" y="4336327"/>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689" name="Shape 1689"/>
          <p:cNvSpPr/>
          <p:nvPr/>
        </p:nvSpPr>
        <p:spPr>
          <a:xfrm>
            <a:off x="380904" y="4284729"/>
            <a:ext cx="380950" cy="287475"/>
          </a:xfrm>
          <a:prstGeom prst="rect">
            <a:avLst/>
          </a:prstGeom>
          <a:solidFill>
            <a:srgbClr val="ED331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690" name="Shape 1690"/>
          <p:cNvSpPr/>
          <p:nvPr/>
        </p:nvSpPr>
        <p:spPr>
          <a:xfrm>
            <a:off x="449280" y="4336327"/>
            <a:ext cx="244199" cy="184279"/>
          </a:xfrm>
          <a:prstGeom prst="ellipse">
            <a:avLst/>
          </a:prstGeom>
          <a:gradFill>
            <a:gsLst>
              <a:gs pos="0">
                <a:srgbClr val="ED331A"/>
              </a:gs>
              <a:gs pos="44000">
                <a:srgbClr val="ED331A"/>
              </a:gs>
              <a:gs pos="92000">
                <a:srgbClr val="F48070"/>
              </a:gs>
              <a:gs pos="100000">
                <a:srgbClr val="F4807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691" name="Shape 1691"/>
          <p:cNvSpPr/>
          <p:nvPr/>
        </p:nvSpPr>
        <p:spPr>
          <a:xfrm>
            <a:off x="449280" y="4336327"/>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692" name="Shape 1692"/>
          <p:cNvSpPr/>
          <p:nvPr/>
        </p:nvSpPr>
        <p:spPr>
          <a:xfrm>
            <a:off x="761807" y="4284729"/>
            <a:ext cx="380950" cy="287475"/>
          </a:xfrm>
          <a:prstGeom prst="rect">
            <a:avLst/>
          </a:prstGeom>
          <a:solidFill>
            <a:srgbClr val="ED331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693" name="Shape 1693"/>
          <p:cNvSpPr/>
          <p:nvPr/>
        </p:nvSpPr>
        <p:spPr>
          <a:xfrm>
            <a:off x="830183" y="4336327"/>
            <a:ext cx="244199" cy="184279"/>
          </a:xfrm>
          <a:prstGeom prst="ellipse">
            <a:avLst/>
          </a:prstGeom>
          <a:gradFill>
            <a:gsLst>
              <a:gs pos="0">
                <a:srgbClr val="ED331A"/>
              </a:gs>
              <a:gs pos="44000">
                <a:srgbClr val="ED331A"/>
              </a:gs>
              <a:gs pos="92000">
                <a:srgbClr val="F48070"/>
              </a:gs>
              <a:gs pos="100000">
                <a:srgbClr val="F4807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694" name="Shape 1694"/>
          <p:cNvSpPr/>
          <p:nvPr/>
        </p:nvSpPr>
        <p:spPr>
          <a:xfrm>
            <a:off x="830183" y="4336327"/>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695" name="Shape 1695"/>
          <p:cNvSpPr/>
          <p:nvPr/>
        </p:nvSpPr>
        <p:spPr>
          <a:xfrm>
            <a:off x="1142711" y="4284729"/>
            <a:ext cx="380950" cy="287475"/>
          </a:xfrm>
          <a:prstGeom prst="rect">
            <a:avLst/>
          </a:prstGeom>
          <a:solidFill>
            <a:srgbClr val="12924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696" name="Shape 1696"/>
          <p:cNvSpPr/>
          <p:nvPr/>
        </p:nvSpPr>
        <p:spPr>
          <a:xfrm>
            <a:off x="1211087" y="4336327"/>
            <a:ext cx="244199" cy="184279"/>
          </a:xfrm>
          <a:prstGeom prst="ellipse">
            <a:avLst/>
          </a:prstGeom>
          <a:gradFill>
            <a:gsLst>
              <a:gs pos="0">
                <a:srgbClr val="129240"/>
              </a:gs>
              <a:gs pos="44000">
                <a:srgbClr val="129240"/>
              </a:gs>
              <a:gs pos="92000">
                <a:srgbClr val="18C255"/>
              </a:gs>
              <a:gs pos="100000">
                <a:srgbClr val="18C255"/>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697" name="Shape 1697"/>
          <p:cNvSpPr/>
          <p:nvPr/>
        </p:nvSpPr>
        <p:spPr>
          <a:xfrm>
            <a:off x="1211087" y="4336327"/>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698" name="Shape 1698"/>
          <p:cNvSpPr/>
          <p:nvPr/>
        </p:nvSpPr>
        <p:spPr>
          <a:xfrm>
            <a:off x="1523614" y="4284729"/>
            <a:ext cx="380950" cy="287475"/>
          </a:xfrm>
          <a:prstGeom prst="rect">
            <a:avLst/>
          </a:prstGeom>
          <a:solidFill>
            <a:srgbClr val="12924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699" name="Shape 1699"/>
          <p:cNvSpPr/>
          <p:nvPr/>
        </p:nvSpPr>
        <p:spPr>
          <a:xfrm>
            <a:off x="1591990" y="4336327"/>
            <a:ext cx="244199" cy="184279"/>
          </a:xfrm>
          <a:prstGeom prst="ellipse">
            <a:avLst/>
          </a:prstGeom>
          <a:gradFill>
            <a:gsLst>
              <a:gs pos="0">
                <a:srgbClr val="129240"/>
              </a:gs>
              <a:gs pos="44000">
                <a:srgbClr val="129240"/>
              </a:gs>
              <a:gs pos="92000">
                <a:srgbClr val="18C255"/>
              </a:gs>
              <a:gs pos="100000">
                <a:srgbClr val="18C255"/>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700" name="Shape 1700"/>
          <p:cNvSpPr/>
          <p:nvPr/>
        </p:nvSpPr>
        <p:spPr>
          <a:xfrm>
            <a:off x="1591990" y="4336327"/>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701" name="Shape 1701"/>
          <p:cNvSpPr/>
          <p:nvPr/>
        </p:nvSpPr>
        <p:spPr>
          <a:xfrm>
            <a:off x="1904518" y="4284729"/>
            <a:ext cx="380950" cy="287475"/>
          </a:xfrm>
          <a:prstGeom prst="rect">
            <a:avLst/>
          </a:prstGeom>
          <a:solidFill>
            <a:srgbClr val="0056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702" name="Shape 1702"/>
          <p:cNvSpPr/>
          <p:nvPr/>
        </p:nvSpPr>
        <p:spPr>
          <a:xfrm>
            <a:off x="1972894" y="4336327"/>
            <a:ext cx="244199" cy="184279"/>
          </a:xfrm>
          <a:prstGeom prst="ellipse">
            <a:avLst/>
          </a:prstGeom>
          <a:gradFill>
            <a:gsLst>
              <a:gs pos="0">
                <a:srgbClr val="0056A8"/>
              </a:gs>
              <a:gs pos="44000">
                <a:srgbClr val="0056A8"/>
              </a:gs>
              <a:gs pos="92000">
                <a:srgbClr val="0D86FF"/>
              </a:gs>
              <a:gs pos="100000">
                <a:srgbClr val="0D86FF"/>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703" name="Shape 1703"/>
          <p:cNvSpPr/>
          <p:nvPr/>
        </p:nvSpPr>
        <p:spPr>
          <a:xfrm>
            <a:off x="1972894" y="4336327"/>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704" name="Shape 1704"/>
          <p:cNvSpPr/>
          <p:nvPr/>
        </p:nvSpPr>
        <p:spPr>
          <a:xfrm>
            <a:off x="2285421" y="4284729"/>
            <a:ext cx="380950" cy="287475"/>
          </a:xfrm>
          <a:prstGeom prst="rect">
            <a:avLst/>
          </a:prstGeom>
          <a:solidFill>
            <a:srgbClr val="FFD5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705" name="Shape 1705"/>
          <p:cNvSpPr/>
          <p:nvPr/>
        </p:nvSpPr>
        <p:spPr>
          <a:xfrm>
            <a:off x="2353797" y="4336327"/>
            <a:ext cx="244199" cy="184279"/>
          </a:xfrm>
          <a:prstGeom prst="ellipse">
            <a:avLst/>
          </a:prstGeom>
          <a:gradFill>
            <a:gsLst>
              <a:gs pos="0">
                <a:srgbClr val="FFD500"/>
              </a:gs>
              <a:gs pos="44000">
                <a:srgbClr val="FFD500"/>
              </a:gs>
              <a:gs pos="92000">
                <a:srgbClr val="FFEC8F"/>
              </a:gs>
              <a:gs pos="100000">
                <a:srgbClr val="FFEC8F"/>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706" name="Shape 1706"/>
          <p:cNvSpPr/>
          <p:nvPr/>
        </p:nvSpPr>
        <p:spPr>
          <a:xfrm>
            <a:off x="2353797" y="4336327"/>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707" name="Shape 1707"/>
          <p:cNvSpPr/>
          <p:nvPr/>
        </p:nvSpPr>
        <p:spPr>
          <a:xfrm>
            <a:off x="2666325" y="4284729"/>
            <a:ext cx="380950" cy="287475"/>
          </a:xfrm>
          <a:prstGeom prst="rect">
            <a:avLst/>
          </a:prstGeom>
          <a:solidFill>
            <a:srgbClr val="ED331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708" name="Shape 1708"/>
          <p:cNvSpPr/>
          <p:nvPr/>
        </p:nvSpPr>
        <p:spPr>
          <a:xfrm>
            <a:off x="2734701" y="4336327"/>
            <a:ext cx="244199" cy="184279"/>
          </a:xfrm>
          <a:prstGeom prst="ellipse">
            <a:avLst/>
          </a:prstGeom>
          <a:gradFill>
            <a:gsLst>
              <a:gs pos="0">
                <a:srgbClr val="ED331A"/>
              </a:gs>
              <a:gs pos="44000">
                <a:srgbClr val="ED331A"/>
              </a:gs>
              <a:gs pos="92000">
                <a:srgbClr val="F48070"/>
              </a:gs>
              <a:gs pos="100000">
                <a:srgbClr val="F4807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709" name="Shape 1709"/>
          <p:cNvSpPr/>
          <p:nvPr/>
        </p:nvSpPr>
        <p:spPr>
          <a:xfrm>
            <a:off x="2734701" y="4336327"/>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710" name="Shape 1710"/>
          <p:cNvSpPr/>
          <p:nvPr/>
        </p:nvSpPr>
        <p:spPr>
          <a:xfrm>
            <a:off x="3047228" y="4284729"/>
            <a:ext cx="380950" cy="287475"/>
          </a:xfrm>
          <a:prstGeom prst="rect">
            <a:avLst/>
          </a:prstGeom>
          <a:solidFill>
            <a:srgbClr val="ED331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711" name="Shape 1711"/>
          <p:cNvSpPr/>
          <p:nvPr/>
        </p:nvSpPr>
        <p:spPr>
          <a:xfrm>
            <a:off x="3115604" y="4336327"/>
            <a:ext cx="244199" cy="184279"/>
          </a:xfrm>
          <a:prstGeom prst="ellipse">
            <a:avLst/>
          </a:prstGeom>
          <a:gradFill>
            <a:gsLst>
              <a:gs pos="0">
                <a:srgbClr val="ED331A"/>
              </a:gs>
              <a:gs pos="44000">
                <a:srgbClr val="ED331A"/>
              </a:gs>
              <a:gs pos="92000">
                <a:srgbClr val="F48070"/>
              </a:gs>
              <a:gs pos="100000">
                <a:srgbClr val="F4807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712" name="Shape 1712"/>
          <p:cNvSpPr/>
          <p:nvPr/>
        </p:nvSpPr>
        <p:spPr>
          <a:xfrm>
            <a:off x="3115604" y="4336327"/>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713" name="Shape 1713"/>
          <p:cNvSpPr/>
          <p:nvPr/>
        </p:nvSpPr>
        <p:spPr>
          <a:xfrm>
            <a:off x="3428132" y="4284729"/>
            <a:ext cx="380950" cy="287475"/>
          </a:xfrm>
          <a:prstGeom prst="rect">
            <a:avLst/>
          </a:prstGeom>
          <a:solidFill>
            <a:srgbClr val="FFD5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714" name="Shape 1714"/>
          <p:cNvSpPr/>
          <p:nvPr/>
        </p:nvSpPr>
        <p:spPr>
          <a:xfrm>
            <a:off x="3496508" y="4336327"/>
            <a:ext cx="244199" cy="184279"/>
          </a:xfrm>
          <a:prstGeom prst="ellipse">
            <a:avLst/>
          </a:prstGeom>
          <a:gradFill>
            <a:gsLst>
              <a:gs pos="0">
                <a:srgbClr val="FFD500"/>
              </a:gs>
              <a:gs pos="44000">
                <a:srgbClr val="FFD500"/>
              </a:gs>
              <a:gs pos="92000">
                <a:srgbClr val="FFEC8F"/>
              </a:gs>
              <a:gs pos="100000">
                <a:srgbClr val="FFEC8F"/>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715" name="Shape 1715"/>
          <p:cNvSpPr/>
          <p:nvPr/>
        </p:nvSpPr>
        <p:spPr>
          <a:xfrm>
            <a:off x="3496508" y="4336327"/>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716" name="Shape 1716"/>
          <p:cNvSpPr/>
          <p:nvPr/>
        </p:nvSpPr>
        <p:spPr>
          <a:xfrm>
            <a:off x="3809035" y="4284729"/>
            <a:ext cx="380950" cy="287475"/>
          </a:xfrm>
          <a:prstGeom prst="rect">
            <a:avLst/>
          </a:prstGeom>
          <a:solidFill>
            <a:srgbClr val="12924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717" name="Shape 1717"/>
          <p:cNvSpPr/>
          <p:nvPr/>
        </p:nvSpPr>
        <p:spPr>
          <a:xfrm>
            <a:off x="3877411" y="4336327"/>
            <a:ext cx="244199" cy="184279"/>
          </a:xfrm>
          <a:prstGeom prst="ellipse">
            <a:avLst/>
          </a:prstGeom>
          <a:gradFill>
            <a:gsLst>
              <a:gs pos="0">
                <a:srgbClr val="129240"/>
              </a:gs>
              <a:gs pos="44000">
                <a:srgbClr val="129240"/>
              </a:gs>
              <a:gs pos="92000">
                <a:srgbClr val="18C255"/>
              </a:gs>
              <a:gs pos="100000">
                <a:srgbClr val="18C255"/>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718" name="Shape 1718"/>
          <p:cNvSpPr/>
          <p:nvPr/>
        </p:nvSpPr>
        <p:spPr>
          <a:xfrm>
            <a:off x="3877411" y="4336327"/>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719" name="Shape 1719"/>
          <p:cNvSpPr/>
          <p:nvPr/>
        </p:nvSpPr>
        <p:spPr>
          <a:xfrm>
            <a:off x="4189939" y="4284729"/>
            <a:ext cx="380950" cy="287475"/>
          </a:xfrm>
          <a:prstGeom prst="rect">
            <a:avLst/>
          </a:prstGeom>
          <a:solidFill>
            <a:srgbClr val="FFD5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720" name="Shape 1720"/>
          <p:cNvSpPr/>
          <p:nvPr/>
        </p:nvSpPr>
        <p:spPr>
          <a:xfrm>
            <a:off x="4258315" y="4336327"/>
            <a:ext cx="244199" cy="184279"/>
          </a:xfrm>
          <a:prstGeom prst="ellipse">
            <a:avLst/>
          </a:prstGeom>
          <a:gradFill>
            <a:gsLst>
              <a:gs pos="0">
                <a:srgbClr val="FFD500"/>
              </a:gs>
              <a:gs pos="44000">
                <a:srgbClr val="FFD500"/>
              </a:gs>
              <a:gs pos="92000">
                <a:srgbClr val="FFEC8F"/>
              </a:gs>
              <a:gs pos="100000">
                <a:srgbClr val="FFEC8F"/>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721" name="Shape 1721"/>
          <p:cNvSpPr/>
          <p:nvPr/>
        </p:nvSpPr>
        <p:spPr>
          <a:xfrm>
            <a:off x="4258315" y="4336327"/>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722" name="Shape 1722"/>
          <p:cNvSpPr/>
          <p:nvPr/>
        </p:nvSpPr>
        <p:spPr>
          <a:xfrm>
            <a:off x="4570842" y="4284729"/>
            <a:ext cx="380950" cy="287475"/>
          </a:xfrm>
          <a:prstGeom prst="rect">
            <a:avLst/>
          </a:prstGeom>
          <a:solidFill>
            <a:srgbClr val="ED331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723" name="Shape 1723"/>
          <p:cNvSpPr/>
          <p:nvPr/>
        </p:nvSpPr>
        <p:spPr>
          <a:xfrm>
            <a:off x="4639218" y="4336327"/>
            <a:ext cx="244199" cy="184279"/>
          </a:xfrm>
          <a:prstGeom prst="ellipse">
            <a:avLst/>
          </a:prstGeom>
          <a:gradFill>
            <a:gsLst>
              <a:gs pos="0">
                <a:srgbClr val="ED331A"/>
              </a:gs>
              <a:gs pos="44000">
                <a:srgbClr val="ED331A"/>
              </a:gs>
              <a:gs pos="92000">
                <a:srgbClr val="F48070"/>
              </a:gs>
              <a:gs pos="100000">
                <a:srgbClr val="F4807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724" name="Shape 1724"/>
          <p:cNvSpPr/>
          <p:nvPr/>
        </p:nvSpPr>
        <p:spPr>
          <a:xfrm>
            <a:off x="4639218" y="4336327"/>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725" name="Shape 1725"/>
          <p:cNvSpPr/>
          <p:nvPr/>
        </p:nvSpPr>
        <p:spPr>
          <a:xfrm>
            <a:off x="4951746" y="4284729"/>
            <a:ext cx="380950" cy="287475"/>
          </a:xfrm>
          <a:prstGeom prst="rect">
            <a:avLst/>
          </a:prstGeom>
          <a:solidFill>
            <a:srgbClr val="ED331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726" name="Shape 1726"/>
          <p:cNvSpPr/>
          <p:nvPr/>
        </p:nvSpPr>
        <p:spPr>
          <a:xfrm>
            <a:off x="5020122" y="4336327"/>
            <a:ext cx="244199" cy="184279"/>
          </a:xfrm>
          <a:prstGeom prst="ellipse">
            <a:avLst/>
          </a:prstGeom>
          <a:gradFill>
            <a:gsLst>
              <a:gs pos="0">
                <a:srgbClr val="ED331A"/>
              </a:gs>
              <a:gs pos="44000">
                <a:srgbClr val="ED331A"/>
              </a:gs>
              <a:gs pos="92000">
                <a:srgbClr val="F48070"/>
              </a:gs>
              <a:gs pos="100000">
                <a:srgbClr val="F4807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727" name="Shape 1727"/>
          <p:cNvSpPr/>
          <p:nvPr/>
        </p:nvSpPr>
        <p:spPr>
          <a:xfrm>
            <a:off x="5020122" y="4336327"/>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728" name="Shape 1728"/>
          <p:cNvSpPr/>
          <p:nvPr/>
        </p:nvSpPr>
        <p:spPr>
          <a:xfrm>
            <a:off x="5332649" y="4284729"/>
            <a:ext cx="380950" cy="287475"/>
          </a:xfrm>
          <a:prstGeom prst="rect">
            <a:avLst/>
          </a:prstGeom>
          <a:solidFill>
            <a:srgbClr val="0056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729" name="Shape 1729"/>
          <p:cNvSpPr/>
          <p:nvPr/>
        </p:nvSpPr>
        <p:spPr>
          <a:xfrm>
            <a:off x="5401025" y="4336327"/>
            <a:ext cx="244199" cy="184279"/>
          </a:xfrm>
          <a:prstGeom prst="ellipse">
            <a:avLst/>
          </a:prstGeom>
          <a:gradFill>
            <a:gsLst>
              <a:gs pos="0">
                <a:srgbClr val="0056A8"/>
              </a:gs>
              <a:gs pos="44000">
                <a:srgbClr val="0056A8"/>
              </a:gs>
              <a:gs pos="92000">
                <a:srgbClr val="0D86FF"/>
              </a:gs>
              <a:gs pos="100000">
                <a:srgbClr val="0D86FF"/>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730" name="Shape 1730"/>
          <p:cNvSpPr/>
          <p:nvPr/>
        </p:nvSpPr>
        <p:spPr>
          <a:xfrm>
            <a:off x="5401025" y="4336327"/>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731" name="Shape 1731"/>
          <p:cNvSpPr/>
          <p:nvPr/>
        </p:nvSpPr>
        <p:spPr>
          <a:xfrm>
            <a:off x="5713553" y="4284729"/>
            <a:ext cx="380950" cy="287475"/>
          </a:xfrm>
          <a:prstGeom prst="rect">
            <a:avLst/>
          </a:prstGeom>
          <a:solidFill>
            <a:srgbClr val="0056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732" name="Shape 1732"/>
          <p:cNvSpPr/>
          <p:nvPr/>
        </p:nvSpPr>
        <p:spPr>
          <a:xfrm>
            <a:off x="5781929" y="4336327"/>
            <a:ext cx="244199" cy="184279"/>
          </a:xfrm>
          <a:prstGeom prst="ellipse">
            <a:avLst/>
          </a:prstGeom>
          <a:gradFill>
            <a:gsLst>
              <a:gs pos="0">
                <a:srgbClr val="0056A8"/>
              </a:gs>
              <a:gs pos="44000">
                <a:srgbClr val="0056A8"/>
              </a:gs>
              <a:gs pos="92000">
                <a:srgbClr val="0D86FF"/>
              </a:gs>
              <a:gs pos="100000">
                <a:srgbClr val="0D86FF"/>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733" name="Shape 1733"/>
          <p:cNvSpPr/>
          <p:nvPr/>
        </p:nvSpPr>
        <p:spPr>
          <a:xfrm>
            <a:off x="5781929" y="4336327"/>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734" name="Shape 1734"/>
          <p:cNvSpPr/>
          <p:nvPr/>
        </p:nvSpPr>
        <p:spPr>
          <a:xfrm>
            <a:off x="6094456" y="4284729"/>
            <a:ext cx="380950" cy="287475"/>
          </a:xfrm>
          <a:prstGeom prst="rect">
            <a:avLst/>
          </a:prstGeom>
          <a:solidFill>
            <a:srgbClr val="ED331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735" name="Shape 1735"/>
          <p:cNvSpPr/>
          <p:nvPr/>
        </p:nvSpPr>
        <p:spPr>
          <a:xfrm>
            <a:off x="6162832" y="4336327"/>
            <a:ext cx="244199" cy="184279"/>
          </a:xfrm>
          <a:prstGeom prst="ellipse">
            <a:avLst/>
          </a:prstGeom>
          <a:gradFill>
            <a:gsLst>
              <a:gs pos="0">
                <a:srgbClr val="ED331A"/>
              </a:gs>
              <a:gs pos="44000">
                <a:srgbClr val="ED331A"/>
              </a:gs>
              <a:gs pos="92000">
                <a:srgbClr val="F48070"/>
              </a:gs>
              <a:gs pos="100000">
                <a:srgbClr val="F4807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736" name="Shape 1736"/>
          <p:cNvSpPr/>
          <p:nvPr/>
        </p:nvSpPr>
        <p:spPr>
          <a:xfrm>
            <a:off x="6162832" y="4336327"/>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737" name="Shape 1737"/>
          <p:cNvSpPr/>
          <p:nvPr/>
        </p:nvSpPr>
        <p:spPr>
          <a:xfrm>
            <a:off x="6475360" y="4284729"/>
            <a:ext cx="380950" cy="287475"/>
          </a:xfrm>
          <a:prstGeom prst="rect">
            <a:avLst/>
          </a:prstGeom>
          <a:solidFill>
            <a:srgbClr val="0056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738" name="Shape 1738"/>
          <p:cNvSpPr/>
          <p:nvPr/>
        </p:nvSpPr>
        <p:spPr>
          <a:xfrm>
            <a:off x="6543736" y="4336327"/>
            <a:ext cx="244199" cy="184279"/>
          </a:xfrm>
          <a:prstGeom prst="ellipse">
            <a:avLst/>
          </a:prstGeom>
          <a:gradFill>
            <a:gsLst>
              <a:gs pos="0">
                <a:srgbClr val="0056A8"/>
              </a:gs>
              <a:gs pos="44000">
                <a:srgbClr val="0056A8"/>
              </a:gs>
              <a:gs pos="92000">
                <a:srgbClr val="0D86FF"/>
              </a:gs>
              <a:gs pos="100000">
                <a:srgbClr val="0D86FF"/>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739" name="Shape 1739"/>
          <p:cNvSpPr/>
          <p:nvPr/>
        </p:nvSpPr>
        <p:spPr>
          <a:xfrm>
            <a:off x="6543736" y="4336327"/>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740" name="Shape 1740"/>
          <p:cNvSpPr/>
          <p:nvPr/>
        </p:nvSpPr>
        <p:spPr>
          <a:xfrm>
            <a:off x="6856263" y="4284729"/>
            <a:ext cx="380950" cy="287475"/>
          </a:xfrm>
          <a:prstGeom prst="rect">
            <a:avLst/>
          </a:prstGeom>
          <a:solidFill>
            <a:srgbClr val="F37B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741" name="Shape 1741"/>
          <p:cNvSpPr/>
          <p:nvPr/>
        </p:nvSpPr>
        <p:spPr>
          <a:xfrm>
            <a:off x="6924639" y="4336327"/>
            <a:ext cx="244199" cy="184279"/>
          </a:xfrm>
          <a:prstGeom prst="ellipse">
            <a:avLst/>
          </a:prstGeom>
          <a:gradFill>
            <a:gsLst>
              <a:gs pos="0">
                <a:srgbClr val="F37B00"/>
              </a:gs>
              <a:gs pos="44000">
                <a:srgbClr val="F37B00"/>
              </a:gs>
              <a:gs pos="92000">
                <a:srgbClr val="FBAB30"/>
              </a:gs>
              <a:gs pos="100000">
                <a:srgbClr val="FBAB3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742" name="Shape 1742"/>
          <p:cNvSpPr/>
          <p:nvPr/>
        </p:nvSpPr>
        <p:spPr>
          <a:xfrm>
            <a:off x="6924639" y="4336327"/>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743" name="Shape 1743"/>
          <p:cNvSpPr/>
          <p:nvPr/>
        </p:nvSpPr>
        <p:spPr>
          <a:xfrm>
            <a:off x="7237167" y="4284729"/>
            <a:ext cx="380950" cy="287475"/>
          </a:xfrm>
          <a:prstGeom prst="rect">
            <a:avLst/>
          </a:prstGeom>
          <a:solidFill>
            <a:srgbClr val="F37B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744" name="Shape 1744"/>
          <p:cNvSpPr/>
          <p:nvPr/>
        </p:nvSpPr>
        <p:spPr>
          <a:xfrm>
            <a:off x="7305543" y="4336327"/>
            <a:ext cx="244199" cy="184279"/>
          </a:xfrm>
          <a:prstGeom prst="ellipse">
            <a:avLst/>
          </a:prstGeom>
          <a:gradFill>
            <a:gsLst>
              <a:gs pos="0">
                <a:srgbClr val="F37B00"/>
              </a:gs>
              <a:gs pos="44000">
                <a:srgbClr val="F37B00"/>
              </a:gs>
              <a:gs pos="92000">
                <a:srgbClr val="FBAB30"/>
              </a:gs>
              <a:gs pos="100000">
                <a:srgbClr val="FBAB3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745" name="Shape 1745"/>
          <p:cNvSpPr/>
          <p:nvPr/>
        </p:nvSpPr>
        <p:spPr>
          <a:xfrm>
            <a:off x="7305543" y="4336327"/>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746" name="Shape 1746"/>
          <p:cNvSpPr/>
          <p:nvPr/>
        </p:nvSpPr>
        <p:spPr>
          <a:xfrm>
            <a:off x="7618070" y="4284729"/>
            <a:ext cx="380950" cy="287475"/>
          </a:xfrm>
          <a:prstGeom prst="rect">
            <a:avLst/>
          </a:prstGeom>
          <a:solidFill>
            <a:srgbClr val="FFD5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747" name="Shape 1747"/>
          <p:cNvSpPr/>
          <p:nvPr/>
        </p:nvSpPr>
        <p:spPr>
          <a:xfrm>
            <a:off x="7686446" y="4336327"/>
            <a:ext cx="244199" cy="184279"/>
          </a:xfrm>
          <a:prstGeom prst="ellipse">
            <a:avLst/>
          </a:prstGeom>
          <a:gradFill>
            <a:gsLst>
              <a:gs pos="0">
                <a:srgbClr val="FFD500"/>
              </a:gs>
              <a:gs pos="44000">
                <a:srgbClr val="FFD500"/>
              </a:gs>
              <a:gs pos="92000">
                <a:srgbClr val="FFEC8F"/>
              </a:gs>
              <a:gs pos="100000">
                <a:srgbClr val="FFEC8F"/>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748" name="Shape 1748"/>
          <p:cNvSpPr/>
          <p:nvPr/>
        </p:nvSpPr>
        <p:spPr>
          <a:xfrm>
            <a:off x="7686446" y="4336327"/>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749" name="Shape 1749"/>
          <p:cNvSpPr/>
          <p:nvPr/>
        </p:nvSpPr>
        <p:spPr>
          <a:xfrm>
            <a:off x="7998974" y="4284729"/>
            <a:ext cx="380950" cy="287475"/>
          </a:xfrm>
          <a:prstGeom prst="rect">
            <a:avLst/>
          </a:prstGeom>
          <a:solidFill>
            <a:srgbClr val="FFD5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750" name="Shape 1750"/>
          <p:cNvSpPr/>
          <p:nvPr/>
        </p:nvSpPr>
        <p:spPr>
          <a:xfrm>
            <a:off x="8067350" y="4336327"/>
            <a:ext cx="244199" cy="184279"/>
          </a:xfrm>
          <a:prstGeom prst="ellipse">
            <a:avLst/>
          </a:prstGeom>
          <a:gradFill>
            <a:gsLst>
              <a:gs pos="0">
                <a:srgbClr val="FFD500"/>
              </a:gs>
              <a:gs pos="44000">
                <a:srgbClr val="FFD500"/>
              </a:gs>
              <a:gs pos="92000">
                <a:srgbClr val="FFEC8F"/>
              </a:gs>
              <a:gs pos="100000">
                <a:srgbClr val="FFEC8F"/>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751" name="Shape 1751"/>
          <p:cNvSpPr/>
          <p:nvPr/>
        </p:nvSpPr>
        <p:spPr>
          <a:xfrm>
            <a:off x="8067350" y="4336327"/>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752" name="Shape 1752"/>
          <p:cNvSpPr/>
          <p:nvPr/>
        </p:nvSpPr>
        <p:spPr>
          <a:xfrm>
            <a:off x="8379877" y="4284729"/>
            <a:ext cx="380950" cy="287475"/>
          </a:xfrm>
          <a:prstGeom prst="rect">
            <a:avLst/>
          </a:prstGeom>
          <a:solidFill>
            <a:srgbClr val="ED331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753" name="Shape 1753"/>
          <p:cNvSpPr/>
          <p:nvPr/>
        </p:nvSpPr>
        <p:spPr>
          <a:xfrm>
            <a:off x="8448253" y="4336327"/>
            <a:ext cx="244199" cy="184279"/>
          </a:xfrm>
          <a:prstGeom prst="ellipse">
            <a:avLst/>
          </a:prstGeom>
          <a:gradFill>
            <a:gsLst>
              <a:gs pos="0">
                <a:srgbClr val="ED331A"/>
              </a:gs>
              <a:gs pos="44000">
                <a:srgbClr val="ED331A"/>
              </a:gs>
              <a:gs pos="92000">
                <a:srgbClr val="F48070"/>
              </a:gs>
              <a:gs pos="100000">
                <a:srgbClr val="F4807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754" name="Shape 1754"/>
          <p:cNvSpPr/>
          <p:nvPr/>
        </p:nvSpPr>
        <p:spPr>
          <a:xfrm>
            <a:off x="8448253" y="4336327"/>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755" name="Shape 1755"/>
          <p:cNvSpPr/>
          <p:nvPr/>
        </p:nvSpPr>
        <p:spPr>
          <a:xfrm>
            <a:off x="8760781" y="4284729"/>
            <a:ext cx="380950" cy="287475"/>
          </a:xfrm>
          <a:prstGeom prst="rect">
            <a:avLst/>
          </a:prstGeom>
          <a:solidFill>
            <a:srgbClr val="ED331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756" name="Shape 1756"/>
          <p:cNvSpPr/>
          <p:nvPr/>
        </p:nvSpPr>
        <p:spPr>
          <a:xfrm>
            <a:off x="8829157" y="4336327"/>
            <a:ext cx="244199" cy="184279"/>
          </a:xfrm>
          <a:prstGeom prst="ellipse">
            <a:avLst/>
          </a:prstGeom>
          <a:gradFill>
            <a:gsLst>
              <a:gs pos="0">
                <a:srgbClr val="ED331A"/>
              </a:gs>
              <a:gs pos="44000">
                <a:srgbClr val="ED331A"/>
              </a:gs>
              <a:gs pos="92000">
                <a:srgbClr val="F48070"/>
              </a:gs>
              <a:gs pos="100000">
                <a:srgbClr val="F4807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757" name="Shape 1757"/>
          <p:cNvSpPr/>
          <p:nvPr/>
        </p:nvSpPr>
        <p:spPr>
          <a:xfrm>
            <a:off x="8829157" y="4336327"/>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758" name="Shape 1758"/>
          <p:cNvSpPr/>
          <p:nvPr/>
        </p:nvSpPr>
        <p:spPr>
          <a:xfrm>
            <a:off x="0" y="3999080"/>
            <a:ext cx="380950" cy="287475"/>
          </a:xfrm>
          <a:prstGeom prst="rect">
            <a:avLst/>
          </a:prstGeom>
          <a:solidFill>
            <a:srgbClr val="12924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759" name="Shape 1759"/>
          <p:cNvSpPr/>
          <p:nvPr/>
        </p:nvSpPr>
        <p:spPr>
          <a:xfrm>
            <a:off x="68376" y="4050678"/>
            <a:ext cx="244199" cy="184279"/>
          </a:xfrm>
          <a:prstGeom prst="ellipse">
            <a:avLst/>
          </a:prstGeom>
          <a:gradFill>
            <a:gsLst>
              <a:gs pos="0">
                <a:srgbClr val="129240"/>
              </a:gs>
              <a:gs pos="44000">
                <a:srgbClr val="129240"/>
              </a:gs>
              <a:gs pos="92000">
                <a:srgbClr val="18C255"/>
              </a:gs>
              <a:gs pos="100000">
                <a:srgbClr val="18C255"/>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760" name="Shape 1760"/>
          <p:cNvSpPr/>
          <p:nvPr/>
        </p:nvSpPr>
        <p:spPr>
          <a:xfrm>
            <a:off x="68376" y="4050678"/>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761" name="Shape 1761"/>
          <p:cNvSpPr/>
          <p:nvPr/>
        </p:nvSpPr>
        <p:spPr>
          <a:xfrm>
            <a:off x="380904" y="3999080"/>
            <a:ext cx="380950" cy="287475"/>
          </a:xfrm>
          <a:prstGeom prst="rect">
            <a:avLst/>
          </a:prstGeom>
          <a:solidFill>
            <a:srgbClr val="FFD5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762" name="Shape 1762"/>
          <p:cNvSpPr/>
          <p:nvPr/>
        </p:nvSpPr>
        <p:spPr>
          <a:xfrm>
            <a:off x="449280" y="4050678"/>
            <a:ext cx="244199" cy="184279"/>
          </a:xfrm>
          <a:prstGeom prst="ellipse">
            <a:avLst/>
          </a:prstGeom>
          <a:gradFill>
            <a:gsLst>
              <a:gs pos="0">
                <a:srgbClr val="FFD500"/>
              </a:gs>
              <a:gs pos="44000">
                <a:srgbClr val="FFD500"/>
              </a:gs>
              <a:gs pos="92000">
                <a:srgbClr val="FFEC8F"/>
              </a:gs>
              <a:gs pos="100000">
                <a:srgbClr val="FFEC8F"/>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763" name="Shape 1763"/>
          <p:cNvSpPr/>
          <p:nvPr/>
        </p:nvSpPr>
        <p:spPr>
          <a:xfrm>
            <a:off x="449280" y="4050678"/>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764" name="Shape 1764"/>
          <p:cNvSpPr/>
          <p:nvPr/>
        </p:nvSpPr>
        <p:spPr>
          <a:xfrm>
            <a:off x="761807" y="3999080"/>
            <a:ext cx="380950" cy="287475"/>
          </a:xfrm>
          <a:prstGeom prst="rect">
            <a:avLst/>
          </a:prstGeom>
          <a:solidFill>
            <a:srgbClr val="F37B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765" name="Shape 1765"/>
          <p:cNvSpPr/>
          <p:nvPr/>
        </p:nvSpPr>
        <p:spPr>
          <a:xfrm>
            <a:off x="830183" y="4050678"/>
            <a:ext cx="244199" cy="184279"/>
          </a:xfrm>
          <a:prstGeom prst="ellipse">
            <a:avLst/>
          </a:prstGeom>
          <a:gradFill>
            <a:gsLst>
              <a:gs pos="0">
                <a:srgbClr val="F37B00"/>
              </a:gs>
              <a:gs pos="44000">
                <a:srgbClr val="F37B00"/>
              </a:gs>
              <a:gs pos="92000">
                <a:srgbClr val="FBAB30"/>
              </a:gs>
              <a:gs pos="100000">
                <a:srgbClr val="FBAB3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766" name="Shape 1766"/>
          <p:cNvSpPr/>
          <p:nvPr/>
        </p:nvSpPr>
        <p:spPr>
          <a:xfrm>
            <a:off x="830183" y="4050678"/>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767" name="Shape 1767"/>
          <p:cNvSpPr/>
          <p:nvPr/>
        </p:nvSpPr>
        <p:spPr>
          <a:xfrm>
            <a:off x="1142711" y="3999080"/>
            <a:ext cx="380950" cy="287475"/>
          </a:xfrm>
          <a:prstGeom prst="rect">
            <a:avLst/>
          </a:prstGeom>
          <a:solidFill>
            <a:srgbClr val="F37B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768" name="Shape 1768"/>
          <p:cNvSpPr/>
          <p:nvPr/>
        </p:nvSpPr>
        <p:spPr>
          <a:xfrm>
            <a:off x="1211087" y="4050678"/>
            <a:ext cx="244199" cy="184279"/>
          </a:xfrm>
          <a:prstGeom prst="ellipse">
            <a:avLst/>
          </a:prstGeom>
          <a:gradFill>
            <a:gsLst>
              <a:gs pos="0">
                <a:srgbClr val="F37B00"/>
              </a:gs>
              <a:gs pos="44000">
                <a:srgbClr val="F37B00"/>
              </a:gs>
              <a:gs pos="92000">
                <a:srgbClr val="FBAB30"/>
              </a:gs>
              <a:gs pos="100000">
                <a:srgbClr val="FBAB3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769" name="Shape 1769"/>
          <p:cNvSpPr/>
          <p:nvPr/>
        </p:nvSpPr>
        <p:spPr>
          <a:xfrm>
            <a:off x="1211087" y="4050678"/>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770" name="Shape 1770"/>
          <p:cNvSpPr/>
          <p:nvPr/>
        </p:nvSpPr>
        <p:spPr>
          <a:xfrm>
            <a:off x="1523614" y="3999080"/>
            <a:ext cx="380950" cy="287475"/>
          </a:xfrm>
          <a:prstGeom prst="rect">
            <a:avLst/>
          </a:prstGeom>
          <a:solidFill>
            <a:srgbClr val="FFD5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771" name="Shape 1771"/>
          <p:cNvSpPr/>
          <p:nvPr/>
        </p:nvSpPr>
        <p:spPr>
          <a:xfrm>
            <a:off x="1591990" y="4050678"/>
            <a:ext cx="244199" cy="184279"/>
          </a:xfrm>
          <a:prstGeom prst="ellipse">
            <a:avLst/>
          </a:prstGeom>
          <a:gradFill>
            <a:gsLst>
              <a:gs pos="0">
                <a:srgbClr val="FFD500"/>
              </a:gs>
              <a:gs pos="44000">
                <a:srgbClr val="FFD500"/>
              </a:gs>
              <a:gs pos="92000">
                <a:srgbClr val="FFEC8F"/>
              </a:gs>
              <a:gs pos="100000">
                <a:srgbClr val="FFEC8F"/>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772" name="Shape 1772"/>
          <p:cNvSpPr/>
          <p:nvPr/>
        </p:nvSpPr>
        <p:spPr>
          <a:xfrm>
            <a:off x="1591990" y="4050678"/>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773" name="Shape 1773"/>
          <p:cNvSpPr/>
          <p:nvPr/>
        </p:nvSpPr>
        <p:spPr>
          <a:xfrm>
            <a:off x="1904518" y="3999080"/>
            <a:ext cx="380950" cy="287475"/>
          </a:xfrm>
          <a:prstGeom prst="rect">
            <a:avLst/>
          </a:prstGeom>
          <a:solidFill>
            <a:srgbClr val="0056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774" name="Shape 1774"/>
          <p:cNvSpPr/>
          <p:nvPr/>
        </p:nvSpPr>
        <p:spPr>
          <a:xfrm>
            <a:off x="1972894" y="4050678"/>
            <a:ext cx="244199" cy="184279"/>
          </a:xfrm>
          <a:prstGeom prst="ellipse">
            <a:avLst/>
          </a:prstGeom>
          <a:gradFill>
            <a:gsLst>
              <a:gs pos="0">
                <a:srgbClr val="0056A8"/>
              </a:gs>
              <a:gs pos="44000">
                <a:srgbClr val="0056A8"/>
              </a:gs>
              <a:gs pos="92000">
                <a:srgbClr val="0D86FF"/>
              </a:gs>
              <a:gs pos="100000">
                <a:srgbClr val="0D86FF"/>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775" name="Shape 1775"/>
          <p:cNvSpPr/>
          <p:nvPr/>
        </p:nvSpPr>
        <p:spPr>
          <a:xfrm>
            <a:off x="1972894" y="4050678"/>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776" name="Shape 1776"/>
          <p:cNvSpPr/>
          <p:nvPr/>
        </p:nvSpPr>
        <p:spPr>
          <a:xfrm>
            <a:off x="2285421" y="3999080"/>
            <a:ext cx="380950" cy="287475"/>
          </a:xfrm>
          <a:prstGeom prst="rect">
            <a:avLst/>
          </a:prstGeom>
          <a:solidFill>
            <a:srgbClr val="F37B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777" name="Shape 1777"/>
          <p:cNvSpPr/>
          <p:nvPr/>
        </p:nvSpPr>
        <p:spPr>
          <a:xfrm>
            <a:off x="2353797" y="4050678"/>
            <a:ext cx="244199" cy="184279"/>
          </a:xfrm>
          <a:prstGeom prst="ellipse">
            <a:avLst/>
          </a:prstGeom>
          <a:gradFill>
            <a:gsLst>
              <a:gs pos="0">
                <a:srgbClr val="F37B00"/>
              </a:gs>
              <a:gs pos="44000">
                <a:srgbClr val="F37B00"/>
              </a:gs>
              <a:gs pos="92000">
                <a:srgbClr val="FBAB30"/>
              </a:gs>
              <a:gs pos="100000">
                <a:srgbClr val="FBAB3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778" name="Shape 1778"/>
          <p:cNvSpPr/>
          <p:nvPr/>
        </p:nvSpPr>
        <p:spPr>
          <a:xfrm>
            <a:off x="2353797" y="4050678"/>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779" name="Shape 1779"/>
          <p:cNvSpPr/>
          <p:nvPr/>
        </p:nvSpPr>
        <p:spPr>
          <a:xfrm>
            <a:off x="2666325" y="3999080"/>
            <a:ext cx="380950" cy="287475"/>
          </a:xfrm>
          <a:prstGeom prst="rect">
            <a:avLst/>
          </a:prstGeom>
          <a:solidFill>
            <a:srgbClr val="F37B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780" name="Shape 1780"/>
          <p:cNvSpPr/>
          <p:nvPr/>
        </p:nvSpPr>
        <p:spPr>
          <a:xfrm>
            <a:off x="2734701" y="4050678"/>
            <a:ext cx="244199" cy="184279"/>
          </a:xfrm>
          <a:prstGeom prst="ellipse">
            <a:avLst/>
          </a:prstGeom>
          <a:gradFill>
            <a:gsLst>
              <a:gs pos="0">
                <a:srgbClr val="F37B00"/>
              </a:gs>
              <a:gs pos="44000">
                <a:srgbClr val="F37B00"/>
              </a:gs>
              <a:gs pos="92000">
                <a:srgbClr val="FBAB30"/>
              </a:gs>
              <a:gs pos="100000">
                <a:srgbClr val="FBAB3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781" name="Shape 1781"/>
          <p:cNvSpPr/>
          <p:nvPr/>
        </p:nvSpPr>
        <p:spPr>
          <a:xfrm>
            <a:off x="2734701" y="4050678"/>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782" name="Shape 1782"/>
          <p:cNvSpPr/>
          <p:nvPr/>
        </p:nvSpPr>
        <p:spPr>
          <a:xfrm>
            <a:off x="3047228" y="3999080"/>
            <a:ext cx="380950" cy="287475"/>
          </a:xfrm>
          <a:prstGeom prst="rect">
            <a:avLst/>
          </a:prstGeom>
          <a:solidFill>
            <a:srgbClr val="F37B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783" name="Shape 1783"/>
          <p:cNvSpPr/>
          <p:nvPr/>
        </p:nvSpPr>
        <p:spPr>
          <a:xfrm>
            <a:off x="3115604" y="4050678"/>
            <a:ext cx="244199" cy="184279"/>
          </a:xfrm>
          <a:prstGeom prst="ellipse">
            <a:avLst/>
          </a:prstGeom>
          <a:gradFill>
            <a:gsLst>
              <a:gs pos="0">
                <a:srgbClr val="F37B00"/>
              </a:gs>
              <a:gs pos="44000">
                <a:srgbClr val="F37B00"/>
              </a:gs>
              <a:gs pos="92000">
                <a:srgbClr val="FBAB30"/>
              </a:gs>
              <a:gs pos="100000">
                <a:srgbClr val="FBAB3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784" name="Shape 1784"/>
          <p:cNvSpPr/>
          <p:nvPr/>
        </p:nvSpPr>
        <p:spPr>
          <a:xfrm>
            <a:off x="3115604" y="4050678"/>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785" name="Shape 1785"/>
          <p:cNvSpPr/>
          <p:nvPr/>
        </p:nvSpPr>
        <p:spPr>
          <a:xfrm>
            <a:off x="3428132" y="3999080"/>
            <a:ext cx="380950" cy="287475"/>
          </a:xfrm>
          <a:prstGeom prst="rect">
            <a:avLst/>
          </a:prstGeom>
          <a:solidFill>
            <a:srgbClr val="FFD5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786" name="Shape 1786"/>
          <p:cNvSpPr/>
          <p:nvPr/>
        </p:nvSpPr>
        <p:spPr>
          <a:xfrm>
            <a:off x="3496508" y="4050678"/>
            <a:ext cx="244199" cy="184279"/>
          </a:xfrm>
          <a:prstGeom prst="ellipse">
            <a:avLst/>
          </a:prstGeom>
          <a:gradFill>
            <a:gsLst>
              <a:gs pos="0">
                <a:srgbClr val="FFD500"/>
              </a:gs>
              <a:gs pos="44000">
                <a:srgbClr val="FFD500"/>
              </a:gs>
              <a:gs pos="92000">
                <a:srgbClr val="FFEC8F"/>
              </a:gs>
              <a:gs pos="100000">
                <a:srgbClr val="FFEC8F"/>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787" name="Shape 1787"/>
          <p:cNvSpPr/>
          <p:nvPr/>
        </p:nvSpPr>
        <p:spPr>
          <a:xfrm>
            <a:off x="3496508" y="4050678"/>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788" name="Shape 1788"/>
          <p:cNvSpPr/>
          <p:nvPr/>
        </p:nvSpPr>
        <p:spPr>
          <a:xfrm>
            <a:off x="3809035" y="3999080"/>
            <a:ext cx="380950" cy="287475"/>
          </a:xfrm>
          <a:prstGeom prst="rect">
            <a:avLst/>
          </a:prstGeom>
          <a:solidFill>
            <a:srgbClr val="0056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789" name="Shape 1789"/>
          <p:cNvSpPr/>
          <p:nvPr/>
        </p:nvSpPr>
        <p:spPr>
          <a:xfrm>
            <a:off x="3877411" y="4050678"/>
            <a:ext cx="244199" cy="184279"/>
          </a:xfrm>
          <a:prstGeom prst="ellipse">
            <a:avLst/>
          </a:prstGeom>
          <a:gradFill>
            <a:gsLst>
              <a:gs pos="0">
                <a:srgbClr val="0056A8"/>
              </a:gs>
              <a:gs pos="44000">
                <a:srgbClr val="0056A8"/>
              </a:gs>
              <a:gs pos="92000">
                <a:srgbClr val="0D86FF"/>
              </a:gs>
              <a:gs pos="100000">
                <a:srgbClr val="0D86FF"/>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790" name="Shape 1790"/>
          <p:cNvSpPr/>
          <p:nvPr/>
        </p:nvSpPr>
        <p:spPr>
          <a:xfrm>
            <a:off x="3877411" y="4050678"/>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791" name="Shape 1791"/>
          <p:cNvSpPr/>
          <p:nvPr/>
        </p:nvSpPr>
        <p:spPr>
          <a:xfrm>
            <a:off x="4189939" y="3999080"/>
            <a:ext cx="380950" cy="287475"/>
          </a:xfrm>
          <a:prstGeom prst="rect">
            <a:avLst/>
          </a:prstGeom>
          <a:solidFill>
            <a:srgbClr val="F37B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792" name="Shape 1792"/>
          <p:cNvSpPr/>
          <p:nvPr/>
        </p:nvSpPr>
        <p:spPr>
          <a:xfrm>
            <a:off x="4258315" y="4050678"/>
            <a:ext cx="244199" cy="184279"/>
          </a:xfrm>
          <a:prstGeom prst="ellipse">
            <a:avLst/>
          </a:prstGeom>
          <a:gradFill>
            <a:gsLst>
              <a:gs pos="0">
                <a:srgbClr val="F37B00"/>
              </a:gs>
              <a:gs pos="44000">
                <a:srgbClr val="F37B00"/>
              </a:gs>
              <a:gs pos="92000">
                <a:srgbClr val="FBAB30"/>
              </a:gs>
              <a:gs pos="100000">
                <a:srgbClr val="FBAB3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793" name="Shape 1793"/>
          <p:cNvSpPr/>
          <p:nvPr/>
        </p:nvSpPr>
        <p:spPr>
          <a:xfrm>
            <a:off x="4258315" y="4050678"/>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794" name="Shape 1794"/>
          <p:cNvSpPr/>
          <p:nvPr/>
        </p:nvSpPr>
        <p:spPr>
          <a:xfrm>
            <a:off x="4570842" y="3999080"/>
            <a:ext cx="380950" cy="287475"/>
          </a:xfrm>
          <a:prstGeom prst="rect">
            <a:avLst/>
          </a:prstGeom>
          <a:solidFill>
            <a:srgbClr val="FFD5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795" name="Shape 1795"/>
          <p:cNvSpPr/>
          <p:nvPr/>
        </p:nvSpPr>
        <p:spPr>
          <a:xfrm>
            <a:off x="4639218" y="4050678"/>
            <a:ext cx="244199" cy="184279"/>
          </a:xfrm>
          <a:prstGeom prst="ellipse">
            <a:avLst/>
          </a:prstGeom>
          <a:gradFill>
            <a:gsLst>
              <a:gs pos="0">
                <a:srgbClr val="FFD500"/>
              </a:gs>
              <a:gs pos="44000">
                <a:srgbClr val="FFD500"/>
              </a:gs>
              <a:gs pos="92000">
                <a:srgbClr val="FFEC8F"/>
              </a:gs>
              <a:gs pos="100000">
                <a:srgbClr val="FFEC8F"/>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796" name="Shape 1796"/>
          <p:cNvSpPr/>
          <p:nvPr/>
        </p:nvSpPr>
        <p:spPr>
          <a:xfrm>
            <a:off x="4639218" y="4050678"/>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797" name="Shape 1797"/>
          <p:cNvSpPr/>
          <p:nvPr/>
        </p:nvSpPr>
        <p:spPr>
          <a:xfrm>
            <a:off x="4951746" y="3999080"/>
            <a:ext cx="380950" cy="287475"/>
          </a:xfrm>
          <a:prstGeom prst="rect">
            <a:avLst/>
          </a:prstGeom>
          <a:solidFill>
            <a:srgbClr val="FFD5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798" name="Shape 1798"/>
          <p:cNvSpPr/>
          <p:nvPr/>
        </p:nvSpPr>
        <p:spPr>
          <a:xfrm>
            <a:off x="5020122" y="4050678"/>
            <a:ext cx="244199" cy="184279"/>
          </a:xfrm>
          <a:prstGeom prst="ellipse">
            <a:avLst/>
          </a:prstGeom>
          <a:gradFill>
            <a:gsLst>
              <a:gs pos="0">
                <a:srgbClr val="FFD500"/>
              </a:gs>
              <a:gs pos="44000">
                <a:srgbClr val="FFD500"/>
              </a:gs>
              <a:gs pos="92000">
                <a:srgbClr val="FFEC8F"/>
              </a:gs>
              <a:gs pos="100000">
                <a:srgbClr val="FFEC8F"/>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799" name="Shape 1799"/>
          <p:cNvSpPr/>
          <p:nvPr/>
        </p:nvSpPr>
        <p:spPr>
          <a:xfrm>
            <a:off x="5020122" y="4050678"/>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800" name="Shape 1800"/>
          <p:cNvSpPr/>
          <p:nvPr/>
        </p:nvSpPr>
        <p:spPr>
          <a:xfrm>
            <a:off x="5332649" y="3999080"/>
            <a:ext cx="380950" cy="287475"/>
          </a:xfrm>
          <a:prstGeom prst="rect">
            <a:avLst/>
          </a:prstGeom>
          <a:solidFill>
            <a:srgbClr val="12924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801" name="Shape 1801"/>
          <p:cNvSpPr/>
          <p:nvPr/>
        </p:nvSpPr>
        <p:spPr>
          <a:xfrm>
            <a:off x="5401025" y="4050678"/>
            <a:ext cx="244199" cy="184279"/>
          </a:xfrm>
          <a:prstGeom prst="ellipse">
            <a:avLst/>
          </a:prstGeom>
          <a:gradFill>
            <a:gsLst>
              <a:gs pos="0">
                <a:srgbClr val="129240"/>
              </a:gs>
              <a:gs pos="44000">
                <a:srgbClr val="129240"/>
              </a:gs>
              <a:gs pos="92000">
                <a:srgbClr val="18C255"/>
              </a:gs>
              <a:gs pos="100000">
                <a:srgbClr val="18C255"/>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802" name="Shape 1802"/>
          <p:cNvSpPr/>
          <p:nvPr/>
        </p:nvSpPr>
        <p:spPr>
          <a:xfrm>
            <a:off x="5401025" y="4050678"/>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803" name="Shape 1803"/>
          <p:cNvSpPr/>
          <p:nvPr/>
        </p:nvSpPr>
        <p:spPr>
          <a:xfrm>
            <a:off x="5713553" y="3999080"/>
            <a:ext cx="380950" cy="287475"/>
          </a:xfrm>
          <a:prstGeom prst="rect">
            <a:avLst/>
          </a:prstGeom>
          <a:solidFill>
            <a:srgbClr val="12924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804" name="Shape 1804"/>
          <p:cNvSpPr/>
          <p:nvPr/>
        </p:nvSpPr>
        <p:spPr>
          <a:xfrm>
            <a:off x="5781929" y="4050678"/>
            <a:ext cx="244199" cy="184279"/>
          </a:xfrm>
          <a:prstGeom prst="ellipse">
            <a:avLst/>
          </a:prstGeom>
          <a:gradFill>
            <a:gsLst>
              <a:gs pos="0">
                <a:srgbClr val="129240"/>
              </a:gs>
              <a:gs pos="44000">
                <a:srgbClr val="129240"/>
              </a:gs>
              <a:gs pos="92000">
                <a:srgbClr val="18C255"/>
              </a:gs>
              <a:gs pos="100000">
                <a:srgbClr val="18C255"/>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805" name="Shape 1805"/>
          <p:cNvSpPr/>
          <p:nvPr/>
        </p:nvSpPr>
        <p:spPr>
          <a:xfrm>
            <a:off x="5781929" y="4050678"/>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806" name="Shape 1806"/>
          <p:cNvSpPr/>
          <p:nvPr/>
        </p:nvSpPr>
        <p:spPr>
          <a:xfrm>
            <a:off x="6094456" y="3999080"/>
            <a:ext cx="380950" cy="287475"/>
          </a:xfrm>
          <a:prstGeom prst="rect">
            <a:avLst/>
          </a:prstGeom>
          <a:solidFill>
            <a:srgbClr val="ED331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807" name="Shape 1807"/>
          <p:cNvSpPr/>
          <p:nvPr/>
        </p:nvSpPr>
        <p:spPr>
          <a:xfrm>
            <a:off x="6162832" y="4050678"/>
            <a:ext cx="244199" cy="184279"/>
          </a:xfrm>
          <a:prstGeom prst="ellipse">
            <a:avLst/>
          </a:prstGeom>
          <a:gradFill>
            <a:gsLst>
              <a:gs pos="0">
                <a:srgbClr val="ED331A"/>
              </a:gs>
              <a:gs pos="44000">
                <a:srgbClr val="ED331A"/>
              </a:gs>
              <a:gs pos="92000">
                <a:srgbClr val="F48070"/>
              </a:gs>
              <a:gs pos="100000">
                <a:srgbClr val="F4807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808" name="Shape 1808"/>
          <p:cNvSpPr/>
          <p:nvPr/>
        </p:nvSpPr>
        <p:spPr>
          <a:xfrm>
            <a:off x="6162832" y="4050678"/>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809" name="Shape 1809"/>
          <p:cNvSpPr/>
          <p:nvPr/>
        </p:nvSpPr>
        <p:spPr>
          <a:xfrm>
            <a:off x="6475360" y="3999080"/>
            <a:ext cx="380950" cy="287475"/>
          </a:xfrm>
          <a:prstGeom prst="rect">
            <a:avLst/>
          </a:prstGeom>
          <a:solidFill>
            <a:srgbClr val="12924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810" name="Shape 1810"/>
          <p:cNvSpPr/>
          <p:nvPr/>
        </p:nvSpPr>
        <p:spPr>
          <a:xfrm>
            <a:off x="6543736" y="4050678"/>
            <a:ext cx="244199" cy="184279"/>
          </a:xfrm>
          <a:prstGeom prst="ellipse">
            <a:avLst/>
          </a:prstGeom>
          <a:gradFill>
            <a:gsLst>
              <a:gs pos="0">
                <a:srgbClr val="129240"/>
              </a:gs>
              <a:gs pos="44000">
                <a:srgbClr val="129240"/>
              </a:gs>
              <a:gs pos="92000">
                <a:srgbClr val="18C255"/>
              </a:gs>
              <a:gs pos="100000">
                <a:srgbClr val="18C255"/>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811" name="Shape 1811"/>
          <p:cNvSpPr/>
          <p:nvPr/>
        </p:nvSpPr>
        <p:spPr>
          <a:xfrm>
            <a:off x="6543736" y="4050678"/>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812" name="Shape 1812"/>
          <p:cNvSpPr/>
          <p:nvPr/>
        </p:nvSpPr>
        <p:spPr>
          <a:xfrm>
            <a:off x="6856263" y="3999080"/>
            <a:ext cx="380950" cy="287475"/>
          </a:xfrm>
          <a:prstGeom prst="rect">
            <a:avLst/>
          </a:prstGeom>
          <a:solidFill>
            <a:srgbClr val="12924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813" name="Shape 1813"/>
          <p:cNvSpPr/>
          <p:nvPr/>
        </p:nvSpPr>
        <p:spPr>
          <a:xfrm>
            <a:off x="6924639" y="4050678"/>
            <a:ext cx="244199" cy="184279"/>
          </a:xfrm>
          <a:prstGeom prst="ellipse">
            <a:avLst/>
          </a:prstGeom>
          <a:gradFill>
            <a:gsLst>
              <a:gs pos="0">
                <a:srgbClr val="129240"/>
              </a:gs>
              <a:gs pos="44000">
                <a:srgbClr val="129240"/>
              </a:gs>
              <a:gs pos="92000">
                <a:srgbClr val="18C255"/>
              </a:gs>
              <a:gs pos="100000">
                <a:srgbClr val="18C255"/>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814" name="Shape 1814"/>
          <p:cNvSpPr/>
          <p:nvPr/>
        </p:nvSpPr>
        <p:spPr>
          <a:xfrm>
            <a:off x="6924639" y="4050678"/>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815" name="Shape 1815"/>
          <p:cNvSpPr/>
          <p:nvPr/>
        </p:nvSpPr>
        <p:spPr>
          <a:xfrm>
            <a:off x="7237167" y="3999080"/>
            <a:ext cx="380950" cy="287475"/>
          </a:xfrm>
          <a:prstGeom prst="rect">
            <a:avLst/>
          </a:prstGeom>
          <a:solidFill>
            <a:srgbClr val="ED331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816" name="Shape 1816"/>
          <p:cNvSpPr/>
          <p:nvPr/>
        </p:nvSpPr>
        <p:spPr>
          <a:xfrm>
            <a:off x="7305543" y="4050678"/>
            <a:ext cx="244199" cy="184279"/>
          </a:xfrm>
          <a:prstGeom prst="ellipse">
            <a:avLst/>
          </a:prstGeom>
          <a:gradFill>
            <a:gsLst>
              <a:gs pos="0">
                <a:srgbClr val="ED331A"/>
              </a:gs>
              <a:gs pos="44000">
                <a:srgbClr val="ED331A"/>
              </a:gs>
              <a:gs pos="92000">
                <a:srgbClr val="F48070"/>
              </a:gs>
              <a:gs pos="100000">
                <a:srgbClr val="F4807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817" name="Shape 1817"/>
          <p:cNvSpPr/>
          <p:nvPr/>
        </p:nvSpPr>
        <p:spPr>
          <a:xfrm>
            <a:off x="7305543" y="4050678"/>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818" name="Shape 1818"/>
          <p:cNvSpPr/>
          <p:nvPr/>
        </p:nvSpPr>
        <p:spPr>
          <a:xfrm>
            <a:off x="7618070" y="3999080"/>
            <a:ext cx="380950" cy="287475"/>
          </a:xfrm>
          <a:prstGeom prst="rect">
            <a:avLst/>
          </a:prstGeom>
          <a:solidFill>
            <a:srgbClr val="FFD5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819" name="Shape 1819"/>
          <p:cNvSpPr/>
          <p:nvPr/>
        </p:nvSpPr>
        <p:spPr>
          <a:xfrm>
            <a:off x="7686446" y="4050678"/>
            <a:ext cx="244199" cy="184279"/>
          </a:xfrm>
          <a:prstGeom prst="ellipse">
            <a:avLst/>
          </a:prstGeom>
          <a:gradFill>
            <a:gsLst>
              <a:gs pos="0">
                <a:srgbClr val="FFD500"/>
              </a:gs>
              <a:gs pos="44000">
                <a:srgbClr val="FFD500"/>
              </a:gs>
              <a:gs pos="92000">
                <a:srgbClr val="FFEC8F"/>
              </a:gs>
              <a:gs pos="100000">
                <a:srgbClr val="FFEC8F"/>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820" name="Shape 1820"/>
          <p:cNvSpPr/>
          <p:nvPr/>
        </p:nvSpPr>
        <p:spPr>
          <a:xfrm>
            <a:off x="7686446" y="4050678"/>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821" name="Shape 1821"/>
          <p:cNvSpPr/>
          <p:nvPr/>
        </p:nvSpPr>
        <p:spPr>
          <a:xfrm>
            <a:off x="7998974" y="3999080"/>
            <a:ext cx="380950" cy="287475"/>
          </a:xfrm>
          <a:prstGeom prst="rect">
            <a:avLst/>
          </a:prstGeom>
          <a:solidFill>
            <a:srgbClr val="FFD5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822" name="Shape 1822"/>
          <p:cNvSpPr/>
          <p:nvPr/>
        </p:nvSpPr>
        <p:spPr>
          <a:xfrm>
            <a:off x="8067350" y="4050678"/>
            <a:ext cx="244199" cy="184279"/>
          </a:xfrm>
          <a:prstGeom prst="ellipse">
            <a:avLst/>
          </a:prstGeom>
          <a:gradFill>
            <a:gsLst>
              <a:gs pos="0">
                <a:srgbClr val="FFD500"/>
              </a:gs>
              <a:gs pos="44000">
                <a:srgbClr val="FFD500"/>
              </a:gs>
              <a:gs pos="92000">
                <a:srgbClr val="FFEC8F"/>
              </a:gs>
              <a:gs pos="100000">
                <a:srgbClr val="FFEC8F"/>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823" name="Shape 1823"/>
          <p:cNvSpPr/>
          <p:nvPr/>
        </p:nvSpPr>
        <p:spPr>
          <a:xfrm>
            <a:off x="8067350" y="4050678"/>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824" name="Shape 1824"/>
          <p:cNvSpPr/>
          <p:nvPr/>
        </p:nvSpPr>
        <p:spPr>
          <a:xfrm>
            <a:off x="8379877" y="3999080"/>
            <a:ext cx="380950" cy="287475"/>
          </a:xfrm>
          <a:prstGeom prst="rect">
            <a:avLst/>
          </a:prstGeom>
          <a:solidFill>
            <a:srgbClr val="ED331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825" name="Shape 1825"/>
          <p:cNvSpPr/>
          <p:nvPr/>
        </p:nvSpPr>
        <p:spPr>
          <a:xfrm>
            <a:off x="8448253" y="4050678"/>
            <a:ext cx="244199" cy="184279"/>
          </a:xfrm>
          <a:prstGeom prst="ellipse">
            <a:avLst/>
          </a:prstGeom>
          <a:gradFill>
            <a:gsLst>
              <a:gs pos="0">
                <a:srgbClr val="ED331A"/>
              </a:gs>
              <a:gs pos="44000">
                <a:srgbClr val="ED331A"/>
              </a:gs>
              <a:gs pos="92000">
                <a:srgbClr val="F48070"/>
              </a:gs>
              <a:gs pos="100000">
                <a:srgbClr val="F4807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826" name="Shape 1826"/>
          <p:cNvSpPr/>
          <p:nvPr/>
        </p:nvSpPr>
        <p:spPr>
          <a:xfrm>
            <a:off x="8448253" y="4050678"/>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827" name="Shape 1827"/>
          <p:cNvSpPr/>
          <p:nvPr/>
        </p:nvSpPr>
        <p:spPr>
          <a:xfrm>
            <a:off x="8760781" y="3999080"/>
            <a:ext cx="380950" cy="287475"/>
          </a:xfrm>
          <a:prstGeom prst="rect">
            <a:avLst/>
          </a:prstGeom>
          <a:solidFill>
            <a:srgbClr val="ED331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828" name="Shape 1828"/>
          <p:cNvSpPr/>
          <p:nvPr/>
        </p:nvSpPr>
        <p:spPr>
          <a:xfrm>
            <a:off x="8829157" y="4050678"/>
            <a:ext cx="244199" cy="184279"/>
          </a:xfrm>
          <a:prstGeom prst="ellipse">
            <a:avLst/>
          </a:prstGeom>
          <a:gradFill>
            <a:gsLst>
              <a:gs pos="0">
                <a:srgbClr val="ED331A"/>
              </a:gs>
              <a:gs pos="44000">
                <a:srgbClr val="ED331A"/>
              </a:gs>
              <a:gs pos="92000">
                <a:srgbClr val="F48070"/>
              </a:gs>
              <a:gs pos="100000">
                <a:srgbClr val="F4807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829" name="Shape 1829"/>
          <p:cNvSpPr/>
          <p:nvPr/>
        </p:nvSpPr>
        <p:spPr>
          <a:xfrm>
            <a:off x="8829157" y="4050678"/>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1_LEGO - Title Slide 4">
  <p:cSld name="1_LEGO - Title Slide 4">
    <p:bg>
      <p:bgPr>
        <a:gradFill>
          <a:gsLst>
            <a:gs pos="0">
              <a:srgbClr val="FAFAFA"/>
            </a:gs>
            <a:gs pos="12000">
              <a:srgbClr val="FAFAFA"/>
            </a:gs>
            <a:gs pos="83000">
              <a:srgbClr val="D6D6D6"/>
            </a:gs>
            <a:gs pos="100000">
              <a:srgbClr val="E3E3E3"/>
            </a:gs>
          </a:gsLst>
          <a:path path="circle">
            <a:fillToRect l="50000" t="50000" r="50000" b="50000"/>
          </a:path>
          <a:tileRect/>
        </a:gradFill>
        <a:effectLst/>
      </p:bgPr>
    </p:bg>
    <p:spTree>
      <p:nvGrpSpPr>
        <p:cNvPr id="1" name="Shape 1830"/>
        <p:cNvGrpSpPr/>
        <p:nvPr/>
      </p:nvGrpSpPr>
      <p:grpSpPr>
        <a:xfrm>
          <a:off x="0" y="0"/>
          <a:ext cx="0" cy="0"/>
          <a:chOff x="0" y="0"/>
          <a:chExt cx="0" cy="0"/>
        </a:xfrm>
      </p:grpSpPr>
      <p:sp>
        <p:nvSpPr>
          <p:cNvPr id="1831" name="Shape 1831"/>
          <p:cNvSpPr/>
          <p:nvPr/>
        </p:nvSpPr>
        <p:spPr>
          <a:xfrm>
            <a:off x="0" y="4856025"/>
            <a:ext cx="380950" cy="287475"/>
          </a:xfrm>
          <a:prstGeom prst="rect">
            <a:avLst/>
          </a:prstGeom>
          <a:solidFill>
            <a:srgbClr val="ED331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832" name="Shape 1832"/>
          <p:cNvSpPr/>
          <p:nvPr/>
        </p:nvSpPr>
        <p:spPr>
          <a:xfrm>
            <a:off x="68376" y="4907623"/>
            <a:ext cx="244199" cy="184279"/>
          </a:xfrm>
          <a:prstGeom prst="ellipse">
            <a:avLst/>
          </a:prstGeom>
          <a:gradFill>
            <a:gsLst>
              <a:gs pos="0">
                <a:srgbClr val="ED331A"/>
              </a:gs>
              <a:gs pos="44000">
                <a:srgbClr val="ED331A"/>
              </a:gs>
              <a:gs pos="92000">
                <a:srgbClr val="F48070"/>
              </a:gs>
              <a:gs pos="100000">
                <a:srgbClr val="F4807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833" name="Shape 1833"/>
          <p:cNvSpPr/>
          <p:nvPr/>
        </p:nvSpPr>
        <p:spPr>
          <a:xfrm>
            <a:off x="68376" y="4907623"/>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834" name="Shape 1834"/>
          <p:cNvSpPr/>
          <p:nvPr/>
        </p:nvSpPr>
        <p:spPr>
          <a:xfrm>
            <a:off x="380904" y="4856025"/>
            <a:ext cx="380950" cy="287475"/>
          </a:xfrm>
          <a:prstGeom prst="rect">
            <a:avLst/>
          </a:prstGeom>
          <a:solidFill>
            <a:srgbClr val="0056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835" name="Shape 1835"/>
          <p:cNvSpPr/>
          <p:nvPr/>
        </p:nvSpPr>
        <p:spPr>
          <a:xfrm>
            <a:off x="449280" y="4907623"/>
            <a:ext cx="244199" cy="184279"/>
          </a:xfrm>
          <a:prstGeom prst="ellipse">
            <a:avLst/>
          </a:prstGeom>
          <a:gradFill>
            <a:gsLst>
              <a:gs pos="0">
                <a:srgbClr val="0056A8"/>
              </a:gs>
              <a:gs pos="44000">
                <a:srgbClr val="0056A8"/>
              </a:gs>
              <a:gs pos="92000">
                <a:srgbClr val="0D86FF"/>
              </a:gs>
              <a:gs pos="100000">
                <a:srgbClr val="0D86FF"/>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836" name="Shape 1836"/>
          <p:cNvSpPr/>
          <p:nvPr/>
        </p:nvSpPr>
        <p:spPr>
          <a:xfrm>
            <a:off x="449280" y="4907623"/>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837" name="Shape 1837"/>
          <p:cNvSpPr/>
          <p:nvPr/>
        </p:nvSpPr>
        <p:spPr>
          <a:xfrm>
            <a:off x="761807" y="4856025"/>
            <a:ext cx="380950" cy="287475"/>
          </a:xfrm>
          <a:prstGeom prst="rect">
            <a:avLst/>
          </a:prstGeom>
          <a:solidFill>
            <a:srgbClr val="FFD5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838" name="Shape 1838"/>
          <p:cNvSpPr/>
          <p:nvPr/>
        </p:nvSpPr>
        <p:spPr>
          <a:xfrm>
            <a:off x="830183" y="4907623"/>
            <a:ext cx="244199" cy="184279"/>
          </a:xfrm>
          <a:prstGeom prst="ellipse">
            <a:avLst/>
          </a:prstGeom>
          <a:gradFill>
            <a:gsLst>
              <a:gs pos="0">
                <a:srgbClr val="FFD500"/>
              </a:gs>
              <a:gs pos="44000">
                <a:srgbClr val="FFD500"/>
              </a:gs>
              <a:gs pos="92000">
                <a:srgbClr val="FFEC8F"/>
              </a:gs>
              <a:gs pos="100000">
                <a:srgbClr val="FFEC8F"/>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839" name="Shape 1839"/>
          <p:cNvSpPr/>
          <p:nvPr/>
        </p:nvSpPr>
        <p:spPr>
          <a:xfrm>
            <a:off x="830183" y="4907623"/>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840" name="Shape 1840"/>
          <p:cNvSpPr/>
          <p:nvPr/>
        </p:nvSpPr>
        <p:spPr>
          <a:xfrm>
            <a:off x="1142711" y="4856025"/>
            <a:ext cx="380950" cy="287475"/>
          </a:xfrm>
          <a:prstGeom prst="rect">
            <a:avLst/>
          </a:prstGeom>
          <a:solidFill>
            <a:srgbClr val="12924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841" name="Shape 1841"/>
          <p:cNvSpPr/>
          <p:nvPr/>
        </p:nvSpPr>
        <p:spPr>
          <a:xfrm>
            <a:off x="1211087" y="4907623"/>
            <a:ext cx="244199" cy="184279"/>
          </a:xfrm>
          <a:prstGeom prst="ellipse">
            <a:avLst/>
          </a:prstGeom>
          <a:gradFill>
            <a:gsLst>
              <a:gs pos="0">
                <a:srgbClr val="129240"/>
              </a:gs>
              <a:gs pos="44000">
                <a:srgbClr val="129240"/>
              </a:gs>
              <a:gs pos="92000">
                <a:srgbClr val="18C255"/>
              </a:gs>
              <a:gs pos="100000">
                <a:srgbClr val="18C255"/>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842" name="Shape 1842"/>
          <p:cNvSpPr/>
          <p:nvPr/>
        </p:nvSpPr>
        <p:spPr>
          <a:xfrm>
            <a:off x="1211087" y="4907623"/>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843" name="Shape 1843"/>
          <p:cNvSpPr/>
          <p:nvPr/>
        </p:nvSpPr>
        <p:spPr>
          <a:xfrm>
            <a:off x="1523614" y="4856025"/>
            <a:ext cx="380950" cy="287475"/>
          </a:xfrm>
          <a:prstGeom prst="rect">
            <a:avLst/>
          </a:prstGeom>
          <a:solidFill>
            <a:srgbClr val="12924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844" name="Shape 1844"/>
          <p:cNvSpPr/>
          <p:nvPr/>
        </p:nvSpPr>
        <p:spPr>
          <a:xfrm>
            <a:off x="1591990" y="4907623"/>
            <a:ext cx="244199" cy="184279"/>
          </a:xfrm>
          <a:prstGeom prst="ellipse">
            <a:avLst/>
          </a:prstGeom>
          <a:gradFill>
            <a:gsLst>
              <a:gs pos="0">
                <a:srgbClr val="129240"/>
              </a:gs>
              <a:gs pos="44000">
                <a:srgbClr val="129240"/>
              </a:gs>
              <a:gs pos="92000">
                <a:srgbClr val="18C255"/>
              </a:gs>
              <a:gs pos="100000">
                <a:srgbClr val="18C255"/>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845" name="Shape 1845"/>
          <p:cNvSpPr/>
          <p:nvPr/>
        </p:nvSpPr>
        <p:spPr>
          <a:xfrm>
            <a:off x="1591990" y="4907623"/>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846" name="Shape 1846"/>
          <p:cNvSpPr/>
          <p:nvPr/>
        </p:nvSpPr>
        <p:spPr>
          <a:xfrm>
            <a:off x="1904518" y="4856025"/>
            <a:ext cx="380950" cy="287475"/>
          </a:xfrm>
          <a:prstGeom prst="rect">
            <a:avLst/>
          </a:prstGeom>
          <a:solidFill>
            <a:srgbClr val="0056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847" name="Shape 1847"/>
          <p:cNvSpPr/>
          <p:nvPr/>
        </p:nvSpPr>
        <p:spPr>
          <a:xfrm>
            <a:off x="1972894" y="4907623"/>
            <a:ext cx="244199" cy="184279"/>
          </a:xfrm>
          <a:prstGeom prst="ellipse">
            <a:avLst/>
          </a:prstGeom>
          <a:gradFill>
            <a:gsLst>
              <a:gs pos="0">
                <a:srgbClr val="0056A8"/>
              </a:gs>
              <a:gs pos="44000">
                <a:srgbClr val="0056A8"/>
              </a:gs>
              <a:gs pos="92000">
                <a:srgbClr val="0D86FF"/>
              </a:gs>
              <a:gs pos="100000">
                <a:srgbClr val="0D86FF"/>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848" name="Shape 1848"/>
          <p:cNvSpPr/>
          <p:nvPr/>
        </p:nvSpPr>
        <p:spPr>
          <a:xfrm>
            <a:off x="1972894" y="4907623"/>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849" name="Shape 1849"/>
          <p:cNvSpPr/>
          <p:nvPr/>
        </p:nvSpPr>
        <p:spPr>
          <a:xfrm>
            <a:off x="2285421" y="4856025"/>
            <a:ext cx="380950" cy="287475"/>
          </a:xfrm>
          <a:prstGeom prst="rect">
            <a:avLst/>
          </a:prstGeom>
          <a:solidFill>
            <a:srgbClr val="12924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850" name="Shape 1850"/>
          <p:cNvSpPr/>
          <p:nvPr/>
        </p:nvSpPr>
        <p:spPr>
          <a:xfrm>
            <a:off x="2353797" y="4907623"/>
            <a:ext cx="244199" cy="184279"/>
          </a:xfrm>
          <a:prstGeom prst="ellipse">
            <a:avLst/>
          </a:prstGeom>
          <a:gradFill>
            <a:gsLst>
              <a:gs pos="0">
                <a:srgbClr val="129240"/>
              </a:gs>
              <a:gs pos="44000">
                <a:srgbClr val="129240"/>
              </a:gs>
              <a:gs pos="92000">
                <a:srgbClr val="18C255"/>
              </a:gs>
              <a:gs pos="100000">
                <a:srgbClr val="18C255"/>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851" name="Shape 1851"/>
          <p:cNvSpPr/>
          <p:nvPr/>
        </p:nvSpPr>
        <p:spPr>
          <a:xfrm>
            <a:off x="2353797" y="4907623"/>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852" name="Shape 1852"/>
          <p:cNvSpPr/>
          <p:nvPr/>
        </p:nvSpPr>
        <p:spPr>
          <a:xfrm>
            <a:off x="2666325" y="4856025"/>
            <a:ext cx="380950" cy="287475"/>
          </a:xfrm>
          <a:prstGeom prst="rect">
            <a:avLst/>
          </a:prstGeom>
          <a:solidFill>
            <a:srgbClr val="12924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853" name="Shape 1853"/>
          <p:cNvSpPr/>
          <p:nvPr/>
        </p:nvSpPr>
        <p:spPr>
          <a:xfrm>
            <a:off x="2734701" y="4907623"/>
            <a:ext cx="244199" cy="184279"/>
          </a:xfrm>
          <a:prstGeom prst="ellipse">
            <a:avLst/>
          </a:prstGeom>
          <a:gradFill>
            <a:gsLst>
              <a:gs pos="0">
                <a:srgbClr val="129240"/>
              </a:gs>
              <a:gs pos="44000">
                <a:srgbClr val="129240"/>
              </a:gs>
              <a:gs pos="92000">
                <a:srgbClr val="18C255"/>
              </a:gs>
              <a:gs pos="100000">
                <a:srgbClr val="18C255"/>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854" name="Shape 1854"/>
          <p:cNvSpPr/>
          <p:nvPr/>
        </p:nvSpPr>
        <p:spPr>
          <a:xfrm>
            <a:off x="2734701" y="4907623"/>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855" name="Shape 1855"/>
          <p:cNvSpPr/>
          <p:nvPr/>
        </p:nvSpPr>
        <p:spPr>
          <a:xfrm>
            <a:off x="3047228" y="4856025"/>
            <a:ext cx="380950" cy="287475"/>
          </a:xfrm>
          <a:prstGeom prst="rect">
            <a:avLst/>
          </a:prstGeom>
          <a:solidFill>
            <a:srgbClr val="F37B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856" name="Shape 1856"/>
          <p:cNvSpPr/>
          <p:nvPr/>
        </p:nvSpPr>
        <p:spPr>
          <a:xfrm>
            <a:off x="3115604" y="4907623"/>
            <a:ext cx="244199" cy="184279"/>
          </a:xfrm>
          <a:prstGeom prst="ellipse">
            <a:avLst/>
          </a:prstGeom>
          <a:gradFill>
            <a:gsLst>
              <a:gs pos="0">
                <a:srgbClr val="F37B00"/>
              </a:gs>
              <a:gs pos="44000">
                <a:srgbClr val="F37B00"/>
              </a:gs>
              <a:gs pos="92000">
                <a:srgbClr val="FBAB30"/>
              </a:gs>
              <a:gs pos="100000">
                <a:srgbClr val="FBAB3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857" name="Shape 1857"/>
          <p:cNvSpPr/>
          <p:nvPr/>
        </p:nvSpPr>
        <p:spPr>
          <a:xfrm>
            <a:off x="3115604" y="4907623"/>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858" name="Shape 1858"/>
          <p:cNvSpPr/>
          <p:nvPr/>
        </p:nvSpPr>
        <p:spPr>
          <a:xfrm>
            <a:off x="3428132" y="4856025"/>
            <a:ext cx="380950" cy="287475"/>
          </a:xfrm>
          <a:prstGeom prst="rect">
            <a:avLst/>
          </a:prstGeom>
          <a:solidFill>
            <a:srgbClr val="FFD5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859" name="Shape 1859"/>
          <p:cNvSpPr/>
          <p:nvPr/>
        </p:nvSpPr>
        <p:spPr>
          <a:xfrm>
            <a:off x="3496508" y="4907623"/>
            <a:ext cx="244199" cy="184279"/>
          </a:xfrm>
          <a:prstGeom prst="ellipse">
            <a:avLst/>
          </a:prstGeom>
          <a:gradFill>
            <a:gsLst>
              <a:gs pos="0">
                <a:srgbClr val="FFD500"/>
              </a:gs>
              <a:gs pos="44000">
                <a:srgbClr val="FFD500"/>
              </a:gs>
              <a:gs pos="92000">
                <a:srgbClr val="FFEC8F"/>
              </a:gs>
              <a:gs pos="100000">
                <a:srgbClr val="FFEC8F"/>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860" name="Shape 1860"/>
          <p:cNvSpPr/>
          <p:nvPr/>
        </p:nvSpPr>
        <p:spPr>
          <a:xfrm>
            <a:off x="3496508" y="4907623"/>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861" name="Shape 1861"/>
          <p:cNvSpPr/>
          <p:nvPr/>
        </p:nvSpPr>
        <p:spPr>
          <a:xfrm>
            <a:off x="3809035" y="4856025"/>
            <a:ext cx="380950" cy="287475"/>
          </a:xfrm>
          <a:prstGeom prst="rect">
            <a:avLst/>
          </a:prstGeom>
          <a:solidFill>
            <a:srgbClr val="0056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862" name="Shape 1862"/>
          <p:cNvSpPr/>
          <p:nvPr/>
        </p:nvSpPr>
        <p:spPr>
          <a:xfrm>
            <a:off x="3877411" y="4907623"/>
            <a:ext cx="244199" cy="184279"/>
          </a:xfrm>
          <a:prstGeom prst="ellipse">
            <a:avLst/>
          </a:prstGeom>
          <a:gradFill>
            <a:gsLst>
              <a:gs pos="0">
                <a:srgbClr val="0056A8"/>
              </a:gs>
              <a:gs pos="44000">
                <a:srgbClr val="0056A8"/>
              </a:gs>
              <a:gs pos="92000">
                <a:srgbClr val="0D86FF"/>
              </a:gs>
              <a:gs pos="100000">
                <a:srgbClr val="0D86FF"/>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863" name="Shape 1863"/>
          <p:cNvSpPr/>
          <p:nvPr/>
        </p:nvSpPr>
        <p:spPr>
          <a:xfrm>
            <a:off x="3877411" y="4907623"/>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864" name="Shape 1864"/>
          <p:cNvSpPr/>
          <p:nvPr/>
        </p:nvSpPr>
        <p:spPr>
          <a:xfrm>
            <a:off x="4189939" y="4856025"/>
            <a:ext cx="380950" cy="287475"/>
          </a:xfrm>
          <a:prstGeom prst="rect">
            <a:avLst/>
          </a:prstGeom>
          <a:solidFill>
            <a:srgbClr val="FFD5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865" name="Shape 1865"/>
          <p:cNvSpPr/>
          <p:nvPr/>
        </p:nvSpPr>
        <p:spPr>
          <a:xfrm>
            <a:off x="4258315" y="4907623"/>
            <a:ext cx="244199" cy="184279"/>
          </a:xfrm>
          <a:prstGeom prst="ellipse">
            <a:avLst/>
          </a:prstGeom>
          <a:gradFill>
            <a:gsLst>
              <a:gs pos="0">
                <a:srgbClr val="FFD500"/>
              </a:gs>
              <a:gs pos="44000">
                <a:srgbClr val="FFD500"/>
              </a:gs>
              <a:gs pos="92000">
                <a:srgbClr val="FFEC8F"/>
              </a:gs>
              <a:gs pos="100000">
                <a:srgbClr val="FFEC8F"/>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866" name="Shape 1866"/>
          <p:cNvSpPr/>
          <p:nvPr/>
        </p:nvSpPr>
        <p:spPr>
          <a:xfrm>
            <a:off x="4258315" y="4907623"/>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867" name="Shape 1867"/>
          <p:cNvSpPr/>
          <p:nvPr/>
        </p:nvSpPr>
        <p:spPr>
          <a:xfrm>
            <a:off x="4570842" y="4856025"/>
            <a:ext cx="380950" cy="287475"/>
          </a:xfrm>
          <a:prstGeom prst="rect">
            <a:avLst/>
          </a:prstGeom>
          <a:solidFill>
            <a:srgbClr val="ED331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868" name="Shape 1868"/>
          <p:cNvSpPr/>
          <p:nvPr/>
        </p:nvSpPr>
        <p:spPr>
          <a:xfrm>
            <a:off x="4639218" y="4907623"/>
            <a:ext cx="244199" cy="184279"/>
          </a:xfrm>
          <a:prstGeom prst="ellipse">
            <a:avLst/>
          </a:prstGeom>
          <a:gradFill>
            <a:gsLst>
              <a:gs pos="0">
                <a:srgbClr val="ED331A"/>
              </a:gs>
              <a:gs pos="44000">
                <a:srgbClr val="ED331A"/>
              </a:gs>
              <a:gs pos="92000">
                <a:srgbClr val="F48070"/>
              </a:gs>
              <a:gs pos="100000">
                <a:srgbClr val="F4807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869" name="Shape 1869"/>
          <p:cNvSpPr/>
          <p:nvPr/>
        </p:nvSpPr>
        <p:spPr>
          <a:xfrm>
            <a:off x="4639218" y="4907623"/>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870" name="Shape 1870"/>
          <p:cNvSpPr/>
          <p:nvPr/>
        </p:nvSpPr>
        <p:spPr>
          <a:xfrm>
            <a:off x="4951746" y="4856025"/>
            <a:ext cx="380950" cy="287475"/>
          </a:xfrm>
          <a:prstGeom prst="rect">
            <a:avLst/>
          </a:prstGeom>
          <a:solidFill>
            <a:srgbClr val="ED331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871" name="Shape 1871"/>
          <p:cNvSpPr/>
          <p:nvPr/>
        </p:nvSpPr>
        <p:spPr>
          <a:xfrm>
            <a:off x="5020122" y="4907623"/>
            <a:ext cx="244199" cy="184279"/>
          </a:xfrm>
          <a:prstGeom prst="ellipse">
            <a:avLst/>
          </a:prstGeom>
          <a:gradFill>
            <a:gsLst>
              <a:gs pos="0">
                <a:srgbClr val="ED331A"/>
              </a:gs>
              <a:gs pos="44000">
                <a:srgbClr val="ED331A"/>
              </a:gs>
              <a:gs pos="92000">
                <a:srgbClr val="F48070"/>
              </a:gs>
              <a:gs pos="100000">
                <a:srgbClr val="F4807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872" name="Shape 1872"/>
          <p:cNvSpPr/>
          <p:nvPr/>
        </p:nvSpPr>
        <p:spPr>
          <a:xfrm>
            <a:off x="5020122" y="4907623"/>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873" name="Shape 1873"/>
          <p:cNvSpPr/>
          <p:nvPr/>
        </p:nvSpPr>
        <p:spPr>
          <a:xfrm>
            <a:off x="5332649" y="4856025"/>
            <a:ext cx="380950" cy="287475"/>
          </a:xfrm>
          <a:prstGeom prst="rect">
            <a:avLst/>
          </a:prstGeom>
          <a:solidFill>
            <a:srgbClr val="F37B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874" name="Shape 1874"/>
          <p:cNvSpPr/>
          <p:nvPr/>
        </p:nvSpPr>
        <p:spPr>
          <a:xfrm>
            <a:off x="5401025" y="4907623"/>
            <a:ext cx="244199" cy="184279"/>
          </a:xfrm>
          <a:prstGeom prst="ellipse">
            <a:avLst/>
          </a:prstGeom>
          <a:gradFill>
            <a:gsLst>
              <a:gs pos="0">
                <a:srgbClr val="F37B00"/>
              </a:gs>
              <a:gs pos="44000">
                <a:srgbClr val="F37B00"/>
              </a:gs>
              <a:gs pos="92000">
                <a:srgbClr val="FBAB30"/>
              </a:gs>
              <a:gs pos="100000">
                <a:srgbClr val="FBAB3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875" name="Shape 1875"/>
          <p:cNvSpPr/>
          <p:nvPr/>
        </p:nvSpPr>
        <p:spPr>
          <a:xfrm>
            <a:off x="5401025" y="4907623"/>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876" name="Shape 1876"/>
          <p:cNvSpPr/>
          <p:nvPr/>
        </p:nvSpPr>
        <p:spPr>
          <a:xfrm>
            <a:off x="5713553" y="4856025"/>
            <a:ext cx="380950" cy="287475"/>
          </a:xfrm>
          <a:prstGeom prst="rect">
            <a:avLst/>
          </a:prstGeom>
          <a:solidFill>
            <a:srgbClr val="FFD5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877" name="Shape 1877"/>
          <p:cNvSpPr/>
          <p:nvPr/>
        </p:nvSpPr>
        <p:spPr>
          <a:xfrm>
            <a:off x="5781929" y="4907623"/>
            <a:ext cx="244199" cy="184279"/>
          </a:xfrm>
          <a:prstGeom prst="ellipse">
            <a:avLst/>
          </a:prstGeom>
          <a:gradFill>
            <a:gsLst>
              <a:gs pos="0">
                <a:srgbClr val="FFD500"/>
              </a:gs>
              <a:gs pos="44000">
                <a:srgbClr val="FFD500"/>
              </a:gs>
              <a:gs pos="92000">
                <a:srgbClr val="FFEC8F"/>
              </a:gs>
              <a:gs pos="100000">
                <a:srgbClr val="FFEC8F"/>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878" name="Shape 1878"/>
          <p:cNvSpPr/>
          <p:nvPr/>
        </p:nvSpPr>
        <p:spPr>
          <a:xfrm>
            <a:off x="5781929" y="4907623"/>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879" name="Shape 1879"/>
          <p:cNvSpPr/>
          <p:nvPr/>
        </p:nvSpPr>
        <p:spPr>
          <a:xfrm>
            <a:off x="6094456" y="4856025"/>
            <a:ext cx="380950" cy="287475"/>
          </a:xfrm>
          <a:prstGeom prst="rect">
            <a:avLst/>
          </a:prstGeom>
          <a:solidFill>
            <a:srgbClr val="FFD5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880" name="Shape 1880"/>
          <p:cNvSpPr/>
          <p:nvPr/>
        </p:nvSpPr>
        <p:spPr>
          <a:xfrm>
            <a:off x="6162832" y="4907623"/>
            <a:ext cx="244199" cy="184279"/>
          </a:xfrm>
          <a:prstGeom prst="ellipse">
            <a:avLst/>
          </a:prstGeom>
          <a:gradFill>
            <a:gsLst>
              <a:gs pos="0">
                <a:srgbClr val="FFD500"/>
              </a:gs>
              <a:gs pos="44000">
                <a:srgbClr val="FFD500"/>
              </a:gs>
              <a:gs pos="92000">
                <a:srgbClr val="FFEC8F"/>
              </a:gs>
              <a:gs pos="100000">
                <a:srgbClr val="FFEC8F"/>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881" name="Shape 1881"/>
          <p:cNvSpPr/>
          <p:nvPr/>
        </p:nvSpPr>
        <p:spPr>
          <a:xfrm>
            <a:off x="6162832" y="4907623"/>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882" name="Shape 1882"/>
          <p:cNvSpPr/>
          <p:nvPr/>
        </p:nvSpPr>
        <p:spPr>
          <a:xfrm>
            <a:off x="6475360" y="4856025"/>
            <a:ext cx="380950" cy="287475"/>
          </a:xfrm>
          <a:prstGeom prst="rect">
            <a:avLst/>
          </a:prstGeom>
          <a:solidFill>
            <a:srgbClr val="ED331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883" name="Shape 1883"/>
          <p:cNvSpPr/>
          <p:nvPr/>
        </p:nvSpPr>
        <p:spPr>
          <a:xfrm>
            <a:off x="6543736" y="4907623"/>
            <a:ext cx="244199" cy="184279"/>
          </a:xfrm>
          <a:prstGeom prst="ellipse">
            <a:avLst/>
          </a:prstGeom>
          <a:gradFill>
            <a:gsLst>
              <a:gs pos="0">
                <a:srgbClr val="ED331A"/>
              </a:gs>
              <a:gs pos="44000">
                <a:srgbClr val="ED331A"/>
              </a:gs>
              <a:gs pos="92000">
                <a:srgbClr val="F48070"/>
              </a:gs>
              <a:gs pos="100000">
                <a:srgbClr val="F4807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884" name="Shape 1884"/>
          <p:cNvSpPr/>
          <p:nvPr/>
        </p:nvSpPr>
        <p:spPr>
          <a:xfrm>
            <a:off x="6543736" y="4907623"/>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885" name="Shape 1885"/>
          <p:cNvSpPr/>
          <p:nvPr/>
        </p:nvSpPr>
        <p:spPr>
          <a:xfrm>
            <a:off x="6856263" y="4856025"/>
            <a:ext cx="380950" cy="287475"/>
          </a:xfrm>
          <a:prstGeom prst="rect">
            <a:avLst/>
          </a:prstGeom>
          <a:solidFill>
            <a:srgbClr val="FFD5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886" name="Shape 1886"/>
          <p:cNvSpPr/>
          <p:nvPr/>
        </p:nvSpPr>
        <p:spPr>
          <a:xfrm>
            <a:off x="6924639" y="4907623"/>
            <a:ext cx="244199" cy="184279"/>
          </a:xfrm>
          <a:prstGeom prst="ellipse">
            <a:avLst/>
          </a:prstGeom>
          <a:gradFill>
            <a:gsLst>
              <a:gs pos="0">
                <a:srgbClr val="FFD500"/>
              </a:gs>
              <a:gs pos="44000">
                <a:srgbClr val="FFD500"/>
              </a:gs>
              <a:gs pos="92000">
                <a:srgbClr val="FFEC8F"/>
              </a:gs>
              <a:gs pos="100000">
                <a:srgbClr val="FFEC8F"/>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887" name="Shape 1887"/>
          <p:cNvSpPr/>
          <p:nvPr/>
        </p:nvSpPr>
        <p:spPr>
          <a:xfrm>
            <a:off x="6924639" y="4907623"/>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888" name="Shape 1888"/>
          <p:cNvSpPr/>
          <p:nvPr/>
        </p:nvSpPr>
        <p:spPr>
          <a:xfrm>
            <a:off x="7237167" y="4856025"/>
            <a:ext cx="380950" cy="287475"/>
          </a:xfrm>
          <a:prstGeom prst="rect">
            <a:avLst/>
          </a:prstGeom>
          <a:solidFill>
            <a:srgbClr val="FFD5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889" name="Shape 1889"/>
          <p:cNvSpPr/>
          <p:nvPr/>
        </p:nvSpPr>
        <p:spPr>
          <a:xfrm>
            <a:off x="7305543" y="4907623"/>
            <a:ext cx="244199" cy="184279"/>
          </a:xfrm>
          <a:prstGeom prst="ellipse">
            <a:avLst/>
          </a:prstGeom>
          <a:gradFill>
            <a:gsLst>
              <a:gs pos="0">
                <a:srgbClr val="FFD500"/>
              </a:gs>
              <a:gs pos="44000">
                <a:srgbClr val="FFD500"/>
              </a:gs>
              <a:gs pos="92000">
                <a:srgbClr val="FFEC8F"/>
              </a:gs>
              <a:gs pos="100000">
                <a:srgbClr val="FFEC8F"/>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890" name="Shape 1890"/>
          <p:cNvSpPr/>
          <p:nvPr/>
        </p:nvSpPr>
        <p:spPr>
          <a:xfrm>
            <a:off x="7305543" y="4907623"/>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891" name="Shape 1891"/>
          <p:cNvSpPr/>
          <p:nvPr/>
        </p:nvSpPr>
        <p:spPr>
          <a:xfrm>
            <a:off x="7618070" y="4856025"/>
            <a:ext cx="380950" cy="287475"/>
          </a:xfrm>
          <a:prstGeom prst="rect">
            <a:avLst/>
          </a:prstGeom>
          <a:solidFill>
            <a:srgbClr val="F37B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892" name="Shape 1892"/>
          <p:cNvSpPr/>
          <p:nvPr/>
        </p:nvSpPr>
        <p:spPr>
          <a:xfrm>
            <a:off x="7686446" y="4907623"/>
            <a:ext cx="244199" cy="184279"/>
          </a:xfrm>
          <a:prstGeom prst="ellipse">
            <a:avLst/>
          </a:prstGeom>
          <a:gradFill>
            <a:gsLst>
              <a:gs pos="0">
                <a:srgbClr val="F37B00"/>
              </a:gs>
              <a:gs pos="44000">
                <a:srgbClr val="F37B00"/>
              </a:gs>
              <a:gs pos="92000">
                <a:srgbClr val="FBAB30"/>
              </a:gs>
              <a:gs pos="100000">
                <a:srgbClr val="FBAB3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893" name="Shape 1893"/>
          <p:cNvSpPr/>
          <p:nvPr/>
        </p:nvSpPr>
        <p:spPr>
          <a:xfrm>
            <a:off x="7686446" y="4907623"/>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894" name="Shape 1894"/>
          <p:cNvSpPr/>
          <p:nvPr/>
        </p:nvSpPr>
        <p:spPr>
          <a:xfrm>
            <a:off x="7998974" y="4856025"/>
            <a:ext cx="380950" cy="287475"/>
          </a:xfrm>
          <a:prstGeom prst="rect">
            <a:avLst/>
          </a:prstGeom>
          <a:solidFill>
            <a:srgbClr val="F37B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895" name="Shape 1895"/>
          <p:cNvSpPr/>
          <p:nvPr/>
        </p:nvSpPr>
        <p:spPr>
          <a:xfrm>
            <a:off x="8067350" y="4907623"/>
            <a:ext cx="244199" cy="184279"/>
          </a:xfrm>
          <a:prstGeom prst="ellipse">
            <a:avLst/>
          </a:prstGeom>
          <a:gradFill>
            <a:gsLst>
              <a:gs pos="0">
                <a:srgbClr val="F37B00"/>
              </a:gs>
              <a:gs pos="44000">
                <a:srgbClr val="F37B00"/>
              </a:gs>
              <a:gs pos="92000">
                <a:srgbClr val="FBAB30"/>
              </a:gs>
              <a:gs pos="100000">
                <a:srgbClr val="FBAB3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896" name="Shape 1896"/>
          <p:cNvSpPr/>
          <p:nvPr/>
        </p:nvSpPr>
        <p:spPr>
          <a:xfrm>
            <a:off x="8067350" y="4907623"/>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897" name="Shape 1897"/>
          <p:cNvSpPr/>
          <p:nvPr/>
        </p:nvSpPr>
        <p:spPr>
          <a:xfrm>
            <a:off x="8379877" y="4856025"/>
            <a:ext cx="380950" cy="287475"/>
          </a:xfrm>
          <a:prstGeom prst="rect">
            <a:avLst/>
          </a:prstGeom>
          <a:solidFill>
            <a:srgbClr val="0056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898" name="Shape 1898"/>
          <p:cNvSpPr/>
          <p:nvPr/>
        </p:nvSpPr>
        <p:spPr>
          <a:xfrm>
            <a:off x="8448253" y="4907623"/>
            <a:ext cx="244199" cy="184279"/>
          </a:xfrm>
          <a:prstGeom prst="ellipse">
            <a:avLst/>
          </a:prstGeom>
          <a:gradFill>
            <a:gsLst>
              <a:gs pos="0">
                <a:srgbClr val="0056A8"/>
              </a:gs>
              <a:gs pos="44000">
                <a:srgbClr val="0056A8"/>
              </a:gs>
              <a:gs pos="92000">
                <a:srgbClr val="0D86FF"/>
              </a:gs>
              <a:gs pos="100000">
                <a:srgbClr val="0D86FF"/>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899" name="Shape 1899"/>
          <p:cNvSpPr/>
          <p:nvPr/>
        </p:nvSpPr>
        <p:spPr>
          <a:xfrm>
            <a:off x="8448253" y="4907623"/>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900" name="Shape 1900"/>
          <p:cNvSpPr/>
          <p:nvPr/>
        </p:nvSpPr>
        <p:spPr>
          <a:xfrm>
            <a:off x="8760781" y="4856025"/>
            <a:ext cx="380950" cy="287475"/>
          </a:xfrm>
          <a:prstGeom prst="rect">
            <a:avLst/>
          </a:prstGeom>
          <a:solidFill>
            <a:srgbClr val="0056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901" name="Shape 1901"/>
          <p:cNvSpPr/>
          <p:nvPr/>
        </p:nvSpPr>
        <p:spPr>
          <a:xfrm>
            <a:off x="8829157" y="4907623"/>
            <a:ext cx="244199" cy="184279"/>
          </a:xfrm>
          <a:prstGeom prst="ellipse">
            <a:avLst/>
          </a:prstGeom>
          <a:gradFill>
            <a:gsLst>
              <a:gs pos="0">
                <a:srgbClr val="0056A8"/>
              </a:gs>
              <a:gs pos="44000">
                <a:srgbClr val="0056A8"/>
              </a:gs>
              <a:gs pos="92000">
                <a:srgbClr val="0D86FF"/>
              </a:gs>
              <a:gs pos="100000">
                <a:srgbClr val="0D86FF"/>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902" name="Shape 1902"/>
          <p:cNvSpPr/>
          <p:nvPr/>
        </p:nvSpPr>
        <p:spPr>
          <a:xfrm>
            <a:off x="8829157" y="4907623"/>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903" name="Shape 1903"/>
          <p:cNvSpPr/>
          <p:nvPr/>
        </p:nvSpPr>
        <p:spPr>
          <a:xfrm>
            <a:off x="0" y="4570377"/>
            <a:ext cx="380950" cy="287475"/>
          </a:xfrm>
          <a:prstGeom prst="rect">
            <a:avLst/>
          </a:prstGeom>
          <a:solidFill>
            <a:srgbClr val="FFD5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904" name="Shape 1904"/>
          <p:cNvSpPr/>
          <p:nvPr/>
        </p:nvSpPr>
        <p:spPr>
          <a:xfrm>
            <a:off x="68376" y="4621975"/>
            <a:ext cx="244199" cy="184279"/>
          </a:xfrm>
          <a:prstGeom prst="ellipse">
            <a:avLst/>
          </a:prstGeom>
          <a:gradFill>
            <a:gsLst>
              <a:gs pos="0">
                <a:srgbClr val="FFD500"/>
              </a:gs>
              <a:gs pos="44000">
                <a:srgbClr val="FFD500"/>
              </a:gs>
              <a:gs pos="92000">
                <a:srgbClr val="FFEC8F"/>
              </a:gs>
              <a:gs pos="100000">
                <a:srgbClr val="FFEC8F"/>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905" name="Shape 1905"/>
          <p:cNvSpPr/>
          <p:nvPr/>
        </p:nvSpPr>
        <p:spPr>
          <a:xfrm>
            <a:off x="68376" y="4621975"/>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906" name="Shape 1906"/>
          <p:cNvSpPr/>
          <p:nvPr/>
        </p:nvSpPr>
        <p:spPr>
          <a:xfrm>
            <a:off x="380904" y="4570377"/>
            <a:ext cx="380950" cy="287475"/>
          </a:xfrm>
          <a:prstGeom prst="rect">
            <a:avLst/>
          </a:prstGeom>
          <a:solidFill>
            <a:srgbClr val="ED331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907" name="Shape 1907"/>
          <p:cNvSpPr/>
          <p:nvPr/>
        </p:nvSpPr>
        <p:spPr>
          <a:xfrm>
            <a:off x="449280" y="4621975"/>
            <a:ext cx="244199" cy="184279"/>
          </a:xfrm>
          <a:prstGeom prst="ellipse">
            <a:avLst/>
          </a:prstGeom>
          <a:gradFill>
            <a:gsLst>
              <a:gs pos="0">
                <a:srgbClr val="ED331A"/>
              </a:gs>
              <a:gs pos="44000">
                <a:srgbClr val="ED331A"/>
              </a:gs>
              <a:gs pos="92000">
                <a:srgbClr val="F48070"/>
              </a:gs>
              <a:gs pos="100000">
                <a:srgbClr val="F4807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908" name="Shape 1908"/>
          <p:cNvSpPr/>
          <p:nvPr/>
        </p:nvSpPr>
        <p:spPr>
          <a:xfrm>
            <a:off x="449280" y="4621975"/>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909" name="Shape 1909"/>
          <p:cNvSpPr/>
          <p:nvPr/>
        </p:nvSpPr>
        <p:spPr>
          <a:xfrm>
            <a:off x="761807" y="4570377"/>
            <a:ext cx="380950" cy="287475"/>
          </a:xfrm>
          <a:prstGeom prst="rect">
            <a:avLst/>
          </a:prstGeom>
          <a:solidFill>
            <a:srgbClr val="ED331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910" name="Shape 1910"/>
          <p:cNvSpPr/>
          <p:nvPr/>
        </p:nvSpPr>
        <p:spPr>
          <a:xfrm>
            <a:off x="830183" y="4621975"/>
            <a:ext cx="244199" cy="184279"/>
          </a:xfrm>
          <a:prstGeom prst="ellipse">
            <a:avLst/>
          </a:prstGeom>
          <a:gradFill>
            <a:gsLst>
              <a:gs pos="0">
                <a:srgbClr val="ED331A"/>
              </a:gs>
              <a:gs pos="44000">
                <a:srgbClr val="ED331A"/>
              </a:gs>
              <a:gs pos="92000">
                <a:srgbClr val="F48070"/>
              </a:gs>
              <a:gs pos="100000">
                <a:srgbClr val="F4807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911" name="Shape 1911"/>
          <p:cNvSpPr/>
          <p:nvPr/>
        </p:nvSpPr>
        <p:spPr>
          <a:xfrm>
            <a:off x="830183" y="4621975"/>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912" name="Shape 1912"/>
          <p:cNvSpPr/>
          <p:nvPr/>
        </p:nvSpPr>
        <p:spPr>
          <a:xfrm>
            <a:off x="1142711" y="4570377"/>
            <a:ext cx="380950" cy="287475"/>
          </a:xfrm>
          <a:prstGeom prst="rect">
            <a:avLst/>
          </a:prstGeom>
          <a:solidFill>
            <a:srgbClr val="12924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913" name="Shape 1913"/>
          <p:cNvSpPr/>
          <p:nvPr/>
        </p:nvSpPr>
        <p:spPr>
          <a:xfrm>
            <a:off x="1211087" y="4621975"/>
            <a:ext cx="244199" cy="184279"/>
          </a:xfrm>
          <a:prstGeom prst="ellipse">
            <a:avLst/>
          </a:prstGeom>
          <a:gradFill>
            <a:gsLst>
              <a:gs pos="0">
                <a:srgbClr val="129240"/>
              </a:gs>
              <a:gs pos="44000">
                <a:srgbClr val="129240"/>
              </a:gs>
              <a:gs pos="92000">
                <a:srgbClr val="18C255"/>
              </a:gs>
              <a:gs pos="100000">
                <a:srgbClr val="18C255"/>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914" name="Shape 1914"/>
          <p:cNvSpPr/>
          <p:nvPr/>
        </p:nvSpPr>
        <p:spPr>
          <a:xfrm>
            <a:off x="1211087" y="4621975"/>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915" name="Shape 1915"/>
          <p:cNvSpPr/>
          <p:nvPr/>
        </p:nvSpPr>
        <p:spPr>
          <a:xfrm>
            <a:off x="1523614" y="4570377"/>
            <a:ext cx="380950" cy="287475"/>
          </a:xfrm>
          <a:prstGeom prst="rect">
            <a:avLst/>
          </a:prstGeom>
          <a:solidFill>
            <a:srgbClr val="12924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916" name="Shape 1916"/>
          <p:cNvSpPr/>
          <p:nvPr/>
        </p:nvSpPr>
        <p:spPr>
          <a:xfrm>
            <a:off x="1591990" y="4621975"/>
            <a:ext cx="244199" cy="184279"/>
          </a:xfrm>
          <a:prstGeom prst="ellipse">
            <a:avLst/>
          </a:prstGeom>
          <a:gradFill>
            <a:gsLst>
              <a:gs pos="0">
                <a:srgbClr val="129240"/>
              </a:gs>
              <a:gs pos="44000">
                <a:srgbClr val="129240"/>
              </a:gs>
              <a:gs pos="92000">
                <a:srgbClr val="18C255"/>
              </a:gs>
              <a:gs pos="100000">
                <a:srgbClr val="18C255"/>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917" name="Shape 1917"/>
          <p:cNvSpPr/>
          <p:nvPr/>
        </p:nvSpPr>
        <p:spPr>
          <a:xfrm>
            <a:off x="1591990" y="4621975"/>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918" name="Shape 1918"/>
          <p:cNvSpPr/>
          <p:nvPr/>
        </p:nvSpPr>
        <p:spPr>
          <a:xfrm>
            <a:off x="1904518" y="4570377"/>
            <a:ext cx="380950" cy="287475"/>
          </a:xfrm>
          <a:prstGeom prst="rect">
            <a:avLst/>
          </a:prstGeom>
          <a:solidFill>
            <a:srgbClr val="0056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919" name="Shape 1919"/>
          <p:cNvSpPr/>
          <p:nvPr/>
        </p:nvSpPr>
        <p:spPr>
          <a:xfrm>
            <a:off x="1972894" y="4621975"/>
            <a:ext cx="244199" cy="184279"/>
          </a:xfrm>
          <a:prstGeom prst="ellipse">
            <a:avLst/>
          </a:prstGeom>
          <a:gradFill>
            <a:gsLst>
              <a:gs pos="0">
                <a:srgbClr val="0056A8"/>
              </a:gs>
              <a:gs pos="44000">
                <a:srgbClr val="0056A8"/>
              </a:gs>
              <a:gs pos="92000">
                <a:srgbClr val="0D86FF"/>
              </a:gs>
              <a:gs pos="100000">
                <a:srgbClr val="0D86FF"/>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920" name="Shape 1920"/>
          <p:cNvSpPr/>
          <p:nvPr/>
        </p:nvSpPr>
        <p:spPr>
          <a:xfrm>
            <a:off x="1972894" y="4621975"/>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921" name="Shape 1921"/>
          <p:cNvSpPr/>
          <p:nvPr/>
        </p:nvSpPr>
        <p:spPr>
          <a:xfrm>
            <a:off x="2285421" y="4570377"/>
            <a:ext cx="380950" cy="287475"/>
          </a:xfrm>
          <a:prstGeom prst="rect">
            <a:avLst/>
          </a:prstGeom>
          <a:solidFill>
            <a:srgbClr val="F37B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922" name="Shape 1922"/>
          <p:cNvSpPr/>
          <p:nvPr/>
        </p:nvSpPr>
        <p:spPr>
          <a:xfrm>
            <a:off x="2353797" y="4621975"/>
            <a:ext cx="244199" cy="184279"/>
          </a:xfrm>
          <a:prstGeom prst="ellipse">
            <a:avLst/>
          </a:prstGeom>
          <a:gradFill>
            <a:gsLst>
              <a:gs pos="0">
                <a:srgbClr val="F37B00"/>
              </a:gs>
              <a:gs pos="44000">
                <a:srgbClr val="F37B00"/>
              </a:gs>
              <a:gs pos="92000">
                <a:srgbClr val="FBAB30"/>
              </a:gs>
              <a:gs pos="100000">
                <a:srgbClr val="FBAB3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923" name="Shape 1923"/>
          <p:cNvSpPr/>
          <p:nvPr/>
        </p:nvSpPr>
        <p:spPr>
          <a:xfrm>
            <a:off x="2353797" y="4621975"/>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924" name="Shape 1924"/>
          <p:cNvSpPr/>
          <p:nvPr/>
        </p:nvSpPr>
        <p:spPr>
          <a:xfrm>
            <a:off x="2666325" y="4570377"/>
            <a:ext cx="380950" cy="287475"/>
          </a:xfrm>
          <a:prstGeom prst="rect">
            <a:avLst/>
          </a:prstGeom>
          <a:solidFill>
            <a:srgbClr val="F37B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925" name="Shape 1925"/>
          <p:cNvSpPr/>
          <p:nvPr/>
        </p:nvSpPr>
        <p:spPr>
          <a:xfrm>
            <a:off x="2734701" y="4621975"/>
            <a:ext cx="244199" cy="184279"/>
          </a:xfrm>
          <a:prstGeom prst="ellipse">
            <a:avLst/>
          </a:prstGeom>
          <a:gradFill>
            <a:gsLst>
              <a:gs pos="0">
                <a:srgbClr val="F37B00"/>
              </a:gs>
              <a:gs pos="44000">
                <a:srgbClr val="F37B00"/>
              </a:gs>
              <a:gs pos="92000">
                <a:srgbClr val="FBAB30"/>
              </a:gs>
              <a:gs pos="100000">
                <a:srgbClr val="FBAB3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926" name="Shape 1926"/>
          <p:cNvSpPr/>
          <p:nvPr/>
        </p:nvSpPr>
        <p:spPr>
          <a:xfrm>
            <a:off x="2734701" y="4621975"/>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927" name="Shape 1927"/>
          <p:cNvSpPr/>
          <p:nvPr/>
        </p:nvSpPr>
        <p:spPr>
          <a:xfrm>
            <a:off x="3047228" y="4570377"/>
            <a:ext cx="380950" cy="287475"/>
          </a:xfrm>
          <a:prstGeom prst="rect">
            <a:avLst/>
          </a:prstGeom>
          <a:solidFill>
            <a:srgbClr val="FFD5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928" name="Shape 1928"/>
          <p:cNvSpPr/>
          <p:nvPr/>
        </p:nvSpPr>
        <p:spPr>
          <a:xfrm>
            <a:off x="3115604" y="4621975"/>
            <a:ext cx="244199" cy="184279"/>
          </a:xfrm>
          <a:prstGeom prst="ellipse">
            <a:avLst/>
          </a:prstGeom>
          <a:gradFill>
            <a:gsLst>
              <a:gs pos="0">
                <a:srgbClr val="FFD500"/>
              </a:gs>
              <a:gs pos="44000">
                <a:srgbClr val="FFD500"/>
              </a:gs>
              <a:gs pos="92000">
                <a:srgbClr val="FFEC8F"/>
              </a:gs>
              <a:gs pos="100000">
                <a:srgbClr val="FFEC8F"/>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929" name="Shape 1929"/>
          <p:cNvSpPr/>
          <p:nvPr/>
        </p:nvSpPr>
        <p:spPr>
          <a:xfrm>
            <a:off x="3115604" y="4621975"/>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930" name="Shape 1930"/>
          <p:cNvSpPr/>
          <p:nvPr/>
        </p:nvSpPr>
        <p:spPr>
          <a:xfrm>
            <a:off x="3428132" y="4570377"/>
            <a:ext cx="380950" cy="287475"/>
          </a:xfrm>
          <a:prstGeom prst="rect">
            <a:avLst/>
          </a:prstGeom>
          <a:solidFill>
            <a:srgbClr val="FFD5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931" name="Shape 1931"/>
          <p:cNvSpPr/>
          <p:nvPr/>
        </p:nvSpPr>
        <p:spPr>
          <a:xfrm>
            <a:off x="3496508" y="4621975"/>
            <a:ext cx="244199" cy="184279"/>
          </a:xfrm>
          <a:prstGeom prst="ellipse">
            <a:avLst/>
          </a:prstGeom>
          <a:gradFill>
            <a:gsLst>
              <a:gs pos="0">
                <a:srgbClr val="FFD500"/>
              </a:gs>
              <a:gs pos="44000">
                <a:srgbClr val="FFD500"/>
              </a:gs>
              <a:gs pos="92000">
                <a:srgbClr val="FFEC8F"/>
              </a:gs>
              <a:gs pos="100000">
                <a:srgbClr val="FFEC8F"/>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932" name="Shape 1932"/>
          <p:cNvSpPr/>
          <p:nvPr/>
        </p:nvSpPr>
        <p:spPr>
          <a:xfrm>
            <a:off x="3496508" y="4621975"/>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933" name="Shape 1933"/>
          <p:cNvSpPr/>
          <p:nvPr/>
        </p:nvSpPr>
        <p:spPr>
          <a:xfrm>
            <a:off x="3809035" y="4570377"/>
            <a:ext cx="380950" cy="287475"/>
          </a:xfrm>
          <a:prstGeom prst="rect">
            <a:avLst/>
          </a:prstGeom>
          <a:solidFill>
            <a:srgbClr val="0056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934" name="Shape 1934"/>
          <p:cNvSpPr/>
          <p:nvPr/>
        </p:nvSpPr>
        <p:spPr>
          <a:xfrm>
            <a:off x="3877411" y="4621975"/>
            <a:ext cx="244199" cy="184279"/>
          </a:xfrm>
          <a:prstGeom prst="ellipse">
            <a:avLst/>
          </a:prstGeom>
          <a:gradFill>
            <a:gsLst>
              <a:gs pos="0">
                <a:srgbClr val="0056A8"/>
              </a:gs>
              <a:gs pos="44000">
                <a:srgbClr val="0056A8"/>
              </a:gs>
              <a:gs pos="92000">
                <a:srgbClr val="0D86FF"/>
              </a:gs>
              <a:gs pos="100000">
                <a:srgbClr val="0D86FF"/>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935" name="Shape 1935"/>
          <p:cNvSpPr/>
          <p:nvPr/>
        </p:nvSpPr>
        <p:spPr>
          <a:xfrm>
            <a:off x="3877411" y="4621975"/>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936" name="Shape 1936"/>
          <p:cNvSpPr/>
          <p:nvPr/>
        </p:nvSpPr>
        <p:spPr>
          <a:xfrm>
            <a:off x="4189939" y="4570377"/>
            <a:ext cx="380950" cy="287475"/>
          </a:xfrm>
          <a:prstGeom prst="rect">
            <a:avLst/>
          </a:prstGeom>
          <a:solidFill>
            <a:srgbClr val="FFD5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937" name="Shape 1937"/>
          <p:cNvSpPr/>
          <p:nvPr/>
        </p:nvSpPr>
        <p:spPr>
          <a:xfrm>
            <a:off x="4258315" y="4621975"/>
            <a:ext cx="244199" cy="184279"/>
          </a:xfrm>
          <a:prstGeom prst="ellipse">
            <a:avLst/>
          </a:prstGeom>
          <a:gradFill>
            <a:gsLst>
              <a:gs pos="0">
                <a:srgbClr val="FFD500"/>
              </a:gs>
              <a:gs pos="44000">
                <a:srgbClr val="FFD500"/>
              </a:gs>
              <a:gs pos="92000">
                <a:srgbClr val="FFEC8F"/>
              </a:gs>
              <a:gs pos="100000">
                <a:srgbClr val="FFEC8F"/>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938" name="Shape 1938"/>
          <p:cNvSpPr/>
          <p:nvPr/>
        </p:nvSpPr>
        <p:spPr>
          <a:xfrm>
            <a:off x="4258315" y="4621975"/>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939" name="Shape 1939"/>
          <p:cNvSpPr/>
          <p:nvPr/>
        </p:nvSpPr>
        <p:spPr>
          <a:xfrm>
            <a:off x="4570842" y="4570377"/>
            <a:ext cx="380950" cy="287475"/>
          </a:xfrm>
          <a:prstGeom prst="rect">
            <a:avLst/>
          </a:prstGeom>
          <a:solidFill>
            <a:srgbClr val="ED331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940" name="Shape 1940"/>
          <p:cNvSpPr/>
          <p:nvPr/>
        </p:nvSpPr>
        <p:spPr>
          <a:xfrm>
            <a:off x="4639218" y="4621975"/>
            <a:ext cx="244199" cy="184279"/>
          </a:xfrm>
          <a:prstGeom prst="ellipse">
            <a:avLst/>
          </a:prstGeom>
          <a:gradFill>
            <a:gsLst>
              <a:gs pos="0">
                <a:srgbClr val="ED331A"/>
              </a:gs>
              <a:gs pos="44000">
                <a:srgbClr val="ED331A"/>
              </a:gs>
              <a:gs pos="92000">
                <a:srgbClr val="F48070"/>
              </a:gs>
              <a:gs pos="100000">
                <a:srgbClr val="F4807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941" name="Shape 1941"/>
          <p:cNvSpPr/>
          <p:nvPr/>
        </p:nvSpPr>
        <p:spPr>
          <a:xfrm>
            <a:off x="4639218" y="4621975"/>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942" name="Shape 1942"/>
          <p:cNvSpPr/>
          <p:nvPr/>
        </p:nvSpPr>
        <p:spPr>
          <a:xfrm>
            <a:off x="4951746" y="4570377"/>
            <a:ext cx="380950" cy="287475"/>
          </a:xfrm>
          <a:prstGeom prst="rect">
            <a:avLst/>
          </a:prstGeom>
          <a:solidFill>
            <a:srgbClr val="ED331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943" name="Shape 1943"/>
          <p:cNvSpPr/>
          <p:nvPr/>
        </p:nvSpPr>
        <p:spPr>
          <a:xfrm>
            <a:off x="5020122" y="4621975"/>
            <a:ext cx="244199" cy="184279"/>
          </a:xfrm>
          <a:prstGeom prst="ellipse">
            <a:avLst/>
          </a:prstGeom>
          <a:gradFill>
            <a:gsLst>
              <a:gs pos="0">
                <a:srgbClr val="ED331A"/>
              </a:gs>
              <a:gs pos="44000">
                <a:srgbClr val="ED331A"/>
              </a:gs>
              <a:gs pos="92000">
                <a:srgbClr val="F48070"/>
              </a:gs>
              <a:gs pos="100000">
                <a:srgbClr val="F4807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944" name="Shape 1944"/>
          <p:cNvSpPr/>
          <p:nvPr/>
        </p:nvSpPr>
        <p:spPr>
          <a:xfrm>
            <a:off x="5020122" y="4621975"/>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945" name="Shape 1945"/>
          <p:cNvSpPr/>
          <p:nvPr/>
        </p:nvSpPr>
        <p:spPr>
          <a:xfrm>
            <a:off x="5332649" y="4570377"/>
            <a:ext cx="380950" cy="287475"/>
          </a:xfrm>
          <a:prstGeom prst="rect">
            <a:avLst/>
          </a:prstGeom>
          <a:solidFill>
            <a:srgbClr val="0056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946" name="Shape 1946"/>
          <p:cNvSpPr/>
          <p:nvPr/>
        </p:nvSpPr>
        <p:spPr>
          <a:xfrm>
            <a:off x="5401025" y="4621975"/>
            <a:ext cx="244199" cy="184279"/>
          </a:xfrm>
          <a:prstGeom prst="ellipse">
            <a:avLst/>
          </a:prstGeom>
          <a:gradFill>
            <a:gsLst>
              <a:gs pos="0">
                <a:srgbClr val="0056A8"/>
              </a:gs>
              <a:gs pos="44000">
                <a:srgbClr val="0056A8"/>
              </a:gs>
              <a:gs pos="92000">
                <a:srgbClr val="0D86FF"/>
              </a:gs>
              <a:gs pos="100000">
                <a:srgbClr val="0D86FF"/>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947" name="Shape 1947"/>
          <p:cNvSpPr/>
          <p:nvPr/>
        </p:nvSpPr>
        <p:spPr>
          <a:xfrm>
            <a:off x="5401025" y="4621975"/>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948" name="Shape 1948"/>
          <p:cNvSpPr/>
          <p:nvPr/>
        </p:nvSpPr>
        <p:spPr>
          <a:xfrm>
            <a:off x="5713553" y="4570377"/>
            <a:ext cx="380950" cy="287475"/>
          </a:xfrm>
          <a:prstGeom prst="rect">
            <a:avLst/>
          </a:prstGeom>
          <a:solidFill>
            <a:srgbClr val="0056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949" name="Shape 1949"/>
          <p:cNvSpPr/>
          <p:nvPr/>
        </p:nvSpPr>
        <p:spPr>
          <a:xfrm>
            <a:off x="5781929" y="4621975"/>
            <a:ext cx="244199" cy="184279"/>
          </a:xfrm>
          <a:prstGeom prst="ellipse">
            <a:avLst/>
          </a:prstGeom>
          <a:gradFill>
            <a:gsLst>
              <a:gs pos="0">
                <a:srgbClr val="0056A8"/>
              </a:gs>
              <a:gs pos="44000">
                <a:srgbClr val="0056A8"/>
              </a:gs>
              <a:gs pos="92000">
                <a:srgbClr val="0D86FF"/>
              </a:gs>
              <a:gs pos="100000">
                <a:srgbClr val="0D86FF"/>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950" name="Shape 1950"/>
          <p:cNvSpPr/>
          <p:nvPr/>
        </p:nvSpPr>
        <p:spPr>
          <a:xfrm>
            <a:off x="5781929" y="4621975"/>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951" name="Shape 1951"/>
          <p:cNvSpPr/>
          <p:nvPr/>
        </p:nvSpPr>
        <p:spPr>
          <a:xfrm>
            <a:off x="6094456" y="4570377"/>
            <a:ext cx="380950" cy="287475"/>
          </a:xfrm>
          <a:prstGeom prst="rect">
            <a:avLst/>
          </a:prstGeom>
          <a:solidFill>
            <a:srgbClr val="FFD5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952" name="Shape 1952"/>
          <p:cNvSpPr/>
          <p:nvPr/>
        </p:nvSpPr>
        <p:spPr>
          <a:xfrm>
            <a:off x="6162832" y="4621975"/>
            <a:ext cx="244199" cy="184279"/>
          </a:xfrm>
          <a:prstGeom prst="ellipse">
            <a:avLst/>
          </a:prstGeom>
          <a:gradFill>
            <a:gsLst>
              <a:gs pos="0">
                <a:srgbClr val="FFD500"/>
              </a:gs>
              <a:gs pos="44000">
                <a:srgbClr val="FFD500"/>
              </a:gs>
              <a:gs pos="92000">
                <a:srgbClr val="FFEC8F"/>
              </a:gs>
              <a:gs pos="100000">
                <a:srgbClr val="FFEC8F"/>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953" name="Shape 1953"/>
          <p:cNvSpPr/>
          <p:nvPr/>
        </p:nvSpPr>
        <p:spPr>
          <a:xfrm>
            <a:off x="6162832" y="4621975"/>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954" name="Shape 1954"/>
          <p:cNvSpPr/>
          <p:nvPr/>
        </p:nvSpPr>
        <p:spPr>
          <a:xfrm>
            <a:off x="6475360" y="4570377"/>
            <a:ext cx="380950" cy="287475"/>
          </a:xfrm>
          <a:prstGeom prst="rect">
            <a:avLst/>
          </a:prstGeom>
          <a:solidFill>
            <a:srgbClr val="0056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955" name="Shape 1955"/>
          <p:cNvSpPr/>
          <p:nvPr/>
        </p:nvSpPr>
        <p:spPr>
          <a:xfrm>
            <a:off x="6543736" y="4621975"/>
            <a:ext cx="244199" cy="184279"/>
          </a:xfrm>
          <a:prstGeom prst="ellipse">
            <a:avLst/>
          </a:prstGeom>
          <a:gradFill>
            <a:gsLst>
              <a:gs pos="0">
                <a:srgbClr val="0056A8"/>
              </a:gs>
              <a:gs pos="44000">
                <a:srgbClr val="0056A8"/>
              </a:gs>
              <a:gs pos="92000">
                <a:srgbClr val="0D86FF"/>
              </a:gs>
              <a:gs pos="100000">
                <a:srgbClr val="0D86FF"/>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956" name="Shape 1956"/>
          <p:cNvSpPr/>
          <p:nvPr/>
        </p:nvSpPr>
        <p:spPr>
          <a:xfrm>
            <a:off x="6543736" y="4621975"/>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957" name="Shape 1957"/>
          <p:cNvSpPr/>
          <p:nvPr/>
        </p:nvSpPr>
        <p:spPr>
          <a:xfrm>
            <a:off x="6856263" y="4570377"/>
            <a:ext cx="380950" cy="287475"/>
          </a:xfrm>
          <a:prstGeom prst="rect">
            <a:avLst/>
          </a:prstGeom>
          <a:solidFill>
            <a:srgbClr val="12924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958" name="Shape 1958"/>
          <p:cNvSpPr/>
          <p:nvPr/>
        </p:nvSpPr>
        <p:spPr>
          <a:xfrm>
            <a:off x="6924639" y="4621975"/>
            <a:ext cx="244199" cy="184279"/>
          </a:xfrm>
          <a:prstGeom prst="ellipse">
            <a:avLst/>
          </a:prstGeom>
          <a:gradFill>
            <a:gsLst>
              <a:gs pos="0">
                <a:srgbClr val="129240"/>
              </a:gs>
              <a:gs pos="44000">
                <a:srgbClr val="129240"/>
              </a:gs>
              <a:gs pos="92000">
                <a:srgbClr val="18C255"/>
              </a:gs>
              <a:gs pos="100000">
                <a:srgbClr val="18C255"/>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959" name="Shape 1959"/>
          <p:cNvSpPr/>
          <p:nvPr/>
        </p:nvSpPr>
        <p:spPr>
          <a:xfrm>
            <a:off x="6924639" y="4621975"/>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960" name="Shape 1960"/>
          <p:cNvSpPr/>
          <p:nvPr/>
        </p:nvSpPr>
        <p:spPr>
          <a:xfrm>
            <a:off x="7237167" y="4570377"/>
            <a:ext cx="380950" cy="287475"/>
          </a:xfrm>
          <a:prstGeom prst="rect">
            <a:avLst/>
          </a:prstGeom>
          <a:solidFill>
            <a:srgbClr val="12924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961" name="Shape 1961"/>
          <p:cNvSpPr/>
          <p:nvPr/>
        </p:nvSpPr>
        <p:spPr>
          <a:xfrm>
            <a:off x="7305543" y="4621975"/>
            <a:ext cx="244199" cy="184279"/>
          </a:xfrm>
          <a:prstGeom prst="ellipse">
            <a:avLst/>
          </a:prstGeom>
          <a:gradFill>
            <a:gsLst>
              <a:gs pos="0">
                <a:srgbClr val="129240"/>
              </a:gs>
              <a:gs pos="44000">
                <a:srgbClr val="129240"/>
              </a:gs>
              <a:gs pos="92000">
                <a:srgbClr val="18C255"/>
              </a:gs>
              <a:gs pos="100000">
                <a:srgbClr val="18C255"/>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962" name="Shape 1962"/>
          <p:cNvSpPr/>
          <p:nvPr/>
        </p:nvSpPr>
        <p:spPr>
          <a:xfrm>
            <a:off x="7305543" y="4621975"/>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963" name="Shape 1963"/>
          <p:cNvSpPr/>
          <p:nvPr/>
        </p:nvSpPr>
        <p:spPr>
          <a:xfrm>
            <a:off x="7618070" y="4570377"/>
            <a:ext cx="380950" cy="287475"/>
          </a:xfrm>
          <a:prstGeom prst="rect">
            <a:avLst/>
          </a:prstGeom>
          <a:solidFill>
            <a:srgbClr val="12924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964" name="Shape 1964"/>
          <p:cNvSpPr/>
          <p:nvPr/>
        </p:nvSpPr>
        <p:spPr>
          <a:xfrm>
            <a:off x="7686446" y="4621975"/>
            <a:ext cx="244199" cy="184279"/>
          </a:xfrm>
          <a:prstGeom prst="ellipse">
            <a:avLst/>
          </a:prstGeom>
          <a:gradFill>
            <a:gsLst>
              <a:gs pos="0">
                <a:srgbClr val="129240"/>
              </a:gs>
              <a:gs pos="44000">
                <a:srgbClr val="129240"/>
              </a:gs>
              <a:gs pos="92000">
                <a:srgbClr val="18C255"/>
              </a:gs>
              <a:gs pos="100000">
                <a:srgbClr val="18C255"/>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965" name="Shape 1965"/>
          <p:cNvSpPr/>
          <p:nvPr/>
        </p:nvSpPr>
        <p:spPr>
          <a:xfrm>
            <a:off x="7686446" y="4621975"/>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966" name="Shape 1966"/>
          <p:cNvSpPr/>
          <p:nvPr/>
        </p:nvSpPr>
        <p:spPr>
          <a:xfrm>
            <a:off x="7998974" y="4570377"/>
            <a:ext cx="380950" cy="287475"/>
          </a:xfrm>
          <a:prstGeom prst="rect">
            <a:avLst/>
          </a:prstGeom>
          <a:solidFill>
            <a:srgbClr val="12924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967" name="Shape 1967"/>
          <p:cNvSpPr/>
          <p:nvPr/>
        </p:nvSpPr>
        <p:spPr>
          <a:xfrm>
            <a:off x="8067350" y="4621975"/>
            <a:ext cx="244199" cy="184279"/>
          </a:xfrm>
          <a:prstGeom prst="ellipse">
            <a:avLst/>
          </a:prstGeom>
          <a:gradFill>
            <a:gsLst>
              <a:gs pos="0">
                <a:srgbClr val="129240"/>
              </a:gs>
              <a:gs pos="44000">
                <a:srgbClr val="129240"/>
              </a:gs>
              <a:gs pos="92000">
                <a:srgbClr val="18C255"/>
              </a:gs>
              <a:gs pos="100000">
                <a:srgbClr val="18C255"/>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968" name="Shape 1968"/>
          <p:cNvSpPr/>
          <p:nvPr/>
        </p:nvSpPr>
        <p:spPr>
          <a:xfrm>
            <a:off x="8067350" y="4621975"/>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969" name="Shape 1969"/>
          <p:cNvSpPr/>
          <p:nvPr/>
        </p:nvSpPr>
        <p:spPr>
          <a:xfrm>
            <a:off x="8379877" y="4570377"/>
            <a:ext cx="380950" cy="287475"/>
          </a:xfrm>
          <a:prstGeom prst="rect">
            <a:avLst/>
          </a:prstGeom>
          <a:solidFill>
            <a:srgbClr val="F37B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970" name="Shape 1970"/>
          <p:cNvSpPr/>
          <p:nvPr/>
        </p:nvSpPr>
        <p:spPr>
          <a:xfrm>
            <a:off x="8448253" y="4621975"/>
            <a:ext cx="244199" cy="184279"/>
          </a:xfrm>
          <a:prstGeom prst="ellipse">
            <a:avLst/>
          </a:prstGeom>
          <a:gradFill>
            <a:gsLst>
              <a:gs pos="0">
                <a:srgbClr val="F37B00"/>
              </a:gs>
              <a:gs pos="44000">
                <a:srgbClr val="F37B00"/>
              </a:gs>
              <a:gs pos="92000">
                <a:srgbClr val="FBAB30"/>
              </a:gs>
              <a:gs pos="100000">
                <a:srgbClr val="FBAB3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971" name="Shape 1971"/>
          <p:cNvSpPr/>
          <p:nvPr/>
        </p:nvSpPr>
        <p:spPr>
          <a:xfrm>
            <a:off x="8448253" y="4621975"/>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972" name="Shape 1972"/>
          <p:cNvSpPr/>
          <p:nvPr/>
        </p:nvSpPr>
        <p:spPr>
          <a:xfrm>
            <a:off x="8760781" y="4570377"/>
            <a:ext cx="380950" cy="287475"/>
          </a:xfrm>
          <a:prstGeom prst="rect">
            <a:avLst/>
          </a:prstGeom>
          <a:solidFill>
            <a:srgbClr val="F37B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973" name="Shape 1973"/>
          <p:cNvSpPr/>
          <p:nvPr/>
        </p:nvSpPr>
        <p:spPr>
          <a:xfrm>
            <a:off x="8829157" y="4621975"/>
            <a:ext cx="244199" cy="184279"/>
          </a:xfrm>
          <a:prstGeom prst="ellipse">
            <a:avLst/>
          </a:prstGeom>
          <a:gradFill>
            <a:gsLst>
              <a:gs pos="0">
                <a:srgbClr val="F37B00"/>
              </a:gs>
              <a:gs pos="44000">
                <a:srgbClr val="F37B00"/>
              </a:gs>
              <a:gs pos="92000">
                <a:srgbClr val="FBAB30"/>
              </a:gs>
              <a:gs pos="100000">
                <a:srgbClr val="FBAB3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974" name="Shape 1974"/>
          <p:cNvSpPr/>
          <p:nvPr/>
        </p:nvSpPr>
        <p:spPr>
          <a:xfrm>
            <a:off x="8829157" y="4621975"/>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975" name="Shape 1975"/>
          <p:cNvSpPr/>
          <p:nvPr/>
        </p:nvSpPr>
        <p:spPr>
          <a:xfrm>
            <a:off x="0" y="4284729"/>
            <a:ext cx="380950" cy="287475"/>
          </a:xfrm>
          <a:prstGeom prst="rect">
            <a:avLst/>
          </a:prstGeom>
          <a:solidFill>
            <a:srgbClr val="F37B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976" name="Shape 1976"/>
          <p:cNvSpPr/>
          <p:nvPr/>
        </p:nvSpPr>
        <p:spPr>
          <a:xfrm>
            <a:off x="68376" y="4336327"/>
            <a:ext cx="244199" cy="184279"/>
          </a:xfrm>
          <a:prstGeom prst="ellipse">
            <a:avLst/>
          </a:prstGeom>
          <a:gradFill>
            <a:gsLst>
              <a:gs pos="0">
                <a:srgbClr val="F37B00"/>
              </a:gs>
              <a:gs pos="44000">
                <a:srgbClr val="F37B00"/>
              </a:gs>
              <a:gs pos="92000">
                <a:srgbClr val="FBAB30"/>
              </a:gs>
              <a:gs pos="100000">
                <a:srgbClr val="FBAB3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977" name="Shape 1977"/>
          <p:cNvSpPr/>
          <p:nvPr/>
        </p:nvSpPr>
        <p:spPr>
          <a:xfrm>
            <a:off x="68376" y="4336327"/>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978" name="Shape 1978"/>
          <p:cNvSpPr/>
          <p:nvPr/>
        </p:nvSpPr>
        <p:spPr>
          <a:xfrm>
            <a:off x="380904" y="4284729"/>
            <a:ext cx="380950" cy="287475"/>
          </a:xfrm>
          <a:prstGeom prst="rect">
            <a:avLst/>
          </a:prstGeom>
          <a:solidFill>
            <a:srgbClr val="ED331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979" name="Shape 1979"/>
          <p:cNvSpPr/>
          <p:nvPr/>
        </p:nvSpPr>
        <p:spPr>
          <a:xfrm>
            <a:off x="449280" y="4336327"/>
            <a:ext cx="244199" cy="184279"/>
          </a:xfrm>
          <a:prstGeom prst="ellipse">
            <a:avLst/>
          </a:prstGeom>
          <a:gradFill>
            <a:gsLst>
              <a:gs pos="0">
                <a:srgbClr val="ED331A"/>
              </a:gs>
              <a:gs pos="44000">
                <a:srgbClr val="ED331A"/>
              </a:gs>
              <a:gs pos="92000">
                <a:srgbClr val="F48070"/>
              </a:gs>
              <a:gs pos="100000">
                <a:srgbClr val="F4807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980" name="Shape 1980"/>
          <p:cNvSpPr/>
          <p:nvPr/>
        </p:nvSpPr>
        <p:spPr>
          <a:xfrm>
            <a:off x="449280" y="4336327"/>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981" name="Shape 1981"/>
          <p:cNvSpPr/>
          <p:nvPr/>
        </p:nvSpPr>
        <p:spPr>
          <a:xfrm>
            <a:off x="761807" y="4284729"/>
            <a:ext cx="380950" cy="287475"/>
          </a:xfrm>
          <a:prstGeom prst="rect">
            <a:avLst/>
          </a:prstGeom>
          <a:solidFill>
            <a:srgbClr val="ED331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982" name="Shape 1982"/>
          <p:cNvSpPr/>
          <p:nvPr/>
        </p:nvSpPr>
        <p:spPr>
          <a:xfrm>
            <a:off x="830183" y="4336327"/>
            <a:ext cx="244199" cy="184279"/>
          </a:xfrm>
          <a:prstGeom prst="ellipse">
            <a:avLst/>
          </a:prstGeom>
          <a:gradFill>
            <a:gsLst>
              <a:gs pos="0">
                <a:srgbClr val="ED331A"/>
              </a:gs>
              <a:gs pos="44000">
                <a:srgbClr val="ED331A"/>
              </a:gs>
              <a:gs pos="92000">
                <a:srgbClr val="F48070"/>
              </a:gs>
              <a:gs pos="100000">
                <a:srgbClr val="F4807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983" name="Shape 1983"/>
          <p:cNvSpPr/>
          <p:nvPr/>
        </p:nvSpPr>
        <p:spPr>
          <a:xfrm>
            <a:off x="830183" y="4336327"/>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984" name="Shape 1984"/>
          <p:cNvSpPr/>
          <p:nvPr/>
        </p:nvSpPr>
        <p:spPr>
          <a:xfrm>
            <a:off x="1142711" y="4284729"/>
            <a:ext cx="380950" cy="287475"/>
          </a:xfrm>
          <a:prstGeom prst="rect">
            <a:avLst/>
          </a:prstGeom>
          <a:solidFill>
            <a:srgbClr val="12924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985" name="Shape 1985"/>
          <p:cNvSpPr/>
          <p:nvPr/>
        </p:nvSpPr>
        <p:spPr>
          <a:xfrm>
            <a:off x="1211087" y="4336327"/>
            <a:ext cx="244199" cy="184279"/>
          </a:xfrm>
          <a:prstGeom prst="ellipse">
            <a:avLst/>
          </a:prstGeom>
          <a:gradFill>
            <a:gsLst>
              <a:gs pos="0">
                <a:srgbClr val="129240"/>
              </a:gs>
              <a:gs pos="44000">
                <a:srgbClr val="129240"/>
              </a:gs>
              <a:gs pos="92000">
                <a:srgbClr val="18C255"/>
              </a:gs>
              <a:gs pos="100000">
                <a:srgbClr val="18C255"/>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986" name="Shape 1986"/>
          <p:cNvSpPr/>
          <p:nvPr/>
        </p:nvSpPr>
        <p:spPr>
          <a:xfrm>
            <a:off x="1211087" y="4336327"/>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987" name="Shape 1987"/>
          <p:cNvSpPr/>
          <p:nvPr/>
        </p:nvSpPr>
        <p:spPr>
          <a:xfrm>
            <a:off x="1523614" y="4284729"/>
            <a:ext cx="380950" cy="287475"/>
          </a:xfrm>
          <a:prstGeom prst="rect">
            <a:avLst/>
          </a:prstGeom>
          <a:solidFill>
            <a:srgbClr val="12924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988" name="Shape 1988"/>
          <p:cNvSpPr/>
          <p:nvPr/>
        </p:nvSpPr>
        <p:spPr>
          <a:xfrm>
            <a:off x="1591990" y="4336327"/>
            <a:ext cx="244199" cy="184279"/>
          </a:xfrm>
          <a:prstGeom prst="ellipse">
            <a:avLst/>
          </a:prstGeom>
          <a:gradFill>
            <a:gsLst>
              <a:gs pos="0">
                <a:srgbClr val="129240"/>
              </a:gs>
              <a:gs pos="44000">
                <a:srgbClr val="129240"/>
              </a:gs>
              <a:gs pos="92000">
                <a:srgbClr val="18C255"/>
              </a:gs>
              <a:gs pos="100000">
                <a:srgbClr val="18C255"/>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989" name="Shape 1989"/>
          <p:cNvSpPr/>
          <p:nvPr/>
        </p:nvSpPr>
        <p:spPr>
          <a:xfrm>
            <a:off x="1591990" y="4336327"/>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990" name="Shape 1990"/>
          <p:cNvSpPr/>
          <p:nvPr/>
        </p:nvSpPr>
        <p:spPr>
          <a:xfrm>
            <a:off x="1904518" y="4284729"/>
            <a:ext cx="380950" cy="287475"/>
          </a:xfrm>
          <a:prstGeom prst="rect">
            <a:avLst/>
          </a:prstGeom>
          <a:solidFill>
            <a:srgbClr val="0056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991" name="Shape 1991"/>
          <p:cNvSpPr/>
          <p:nvPr/>
        </p:nvSpPr>
        <p:spPr>
          <a:xfrm>
            <a:off x="1972894" y="4336327"/>
            <a:ext cx="244199" cy="184279"/>
          </a:xfrm>
          <a:prstGeom prst="ellipse">
            <a:avLst/>
          </a:prstGeom>
          <a:gradFill>
            <a:gsLst>
              <a:gs pos="0">
                <a:srgbClr val="0056A8"/>
              </a:gs>
              <a:gs pos="44000">
                <a:srgbClr val="0056A8"/>
              </a:gs>
              <a:gs pos="92000">
                <a:srgbClr val="0D86FF"/>
              </a:gs>
              <a:gs pos="100000">
                <a:srgbClr val="0D86FF"/>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992" name="Shape 1992"/>
          <p:cNvSpPr/>
          <p:nvPr/>
        </p:nvSpPr>
        <p:spPr>
          <a:xfrm>
            <a:off x="1972894" y="4336327"/>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993" name="Shape 1993"/>
          <p:cNvSpPr/>
          <p:nvPr/>
        </p:nvSpPr>
        <p:spPr>
          <a:xfrm>
            <a:off x="2285421" y="4284729"/>
            <a:ext cx="380950" cy="287475"/>
          </a:xfrm>
          <a:prstGeom prst="rect">
            <a:avLst/>
          </a:prstGeom>
          <a:solidFill>
            <a:srgbClr val="FFD5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994" name="Shape 1994"/>
          <p:cNvSpPr/>
          <p:nvPr/>
        </p:nvSpPr>
        <p:spPr>
          <a:xfrm>
            <a:off x="2353797" y="4336327"/>
            <a:ext cx="244199" cy="184279"/>
          </a:xfrm>
          <a:prstGeom prst="ellipse">
            <a:avLst/>
          </a:prstGeom>
          <a:gradFill>
            <a:gsLst>
              <a:gs pos="0">
                <a:srgbClr val="FFD500"/>
              </a:gs>
              <a:gs pos="44000">
                <a:srgbClr val="FFD500"/>
              </a:gs>
              <a:gs pos="92000">
                <a:srgbClr val="FFEC8F"/>
              </a:gs>
              <a:gs pos="100000">
                <a:srgbClr val="FFEC8F"/>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995" name="Shape 1995"/>
          <p:cNvSpPr/>
          <p:nvPr/>
        </p:nvSpPr>
        <p:spPr>
          <a:xfrm>
            <a:off x="2353797" y="4336327"/>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996" name="Shape 1996"/>
          <p:cNvSpPr/>
          <p:nvPr/>
        </p:nvSpPr>
        <p:spPr>
          <a:xfrm>
            <a:off x="2666325" y="4284729"/>
            <a:ext cx="380950" cy="287475"/>
          </a:xfrm>
          <a:prstGeom prst="rect">
            <a:avLst/>
          </a:prstGeom>
          <a:solidFill>
            <a:srgbClr val="ED331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997" name="Shape 1997"/>
          <p:cNvSpPr/>
          <p:nvPr/>
        </p:nvSpPr>
        <p:spPr>
          <a:xfrm>
            <a:off x="2734701" y="4336327"/>
            <a:ext cx="244199" cy="184279"/>
          </a:xfrm>
          <a:prstGeom prst="ellipse">
            <a:avLst/>
          </a:prstGeom>
          <a:gradFill>
            <a:gsLst>
              <a:gs pos="0">
                <a:srgbClr val="ED331A"/>
              </a:gs>
              <a:gs pos="44000">
                <a:srgbClr val="ED331A"/>
              </a:gs>
              <a:gs pos="92000">
                <a:srgbClr val="F48070"/>
              </a:gs>
              <a:gs pos="100000">
                <a:srgbClr val="F4807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998" name="Shape 1998"/>
          <p:cNvSpPr/>
          <p:nvPr/>
        </p:nvSpPr>
        <p:spPr>
          <a:xfrm>
            <a:off x="2734701" y="4336327"/>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999" name="Shape 1999"/>
          <p:cNvSpPr/>
          <p:nvPr/>
        </p:nvSpPr>
        <p:spPr>
          <a:xfrm>
            <a:off x="3047228" y="4284729"/>
            <a:ext cx="380950" cy="287475"/>
          </a:xfrm>
          <a:prstGeom prst="rect">
            <a:avLst/>
          </a:prstGeom>
          <a:solidFill>
            <a:srgbClr val="ED331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000" name="Shape 2000"/>
          <p:cNvSpPr/>
          <p:nvPr/>
        </p:nvSpPr>
        <p:spPr>
          <a:xfrm>
            <a:off x="3115604" y="4336327"/>
            <a:ext cx="244199" cy="184279"/>
          </a:xfrm>
          <a:prstGeom prst="ellipse">
            <a:avLst/>
          </a:prstGeom>
          <a:gradFill>
            <a:gsLst>
              <a:gs pos="0">
                <a:srgbClr val="ED331A"/>
              </a:gs>
              <a:gs pos="44000">
                <a:srgbClr val="ED331A"/>
              </a:gs>
              <a:gs pos="92000">
                <a:srgbClr val="F48070"/>
              </a:gs>
              <a:gs pos="100000">
                <a:srgbClr val="F4807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001" name="Shape 2001"/>
          <p:cNvSpPr/>
          <p:nvPr/>
        </p:nvSpPr>
        <p:spPr>
          <a:xfrm>
            <a:off x="3115604" y="4336327"/>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002" name="Shape 2002"/>
          <p:cNvSpPr/>
          <p:nvPr/>
        </p:nvSpPr>
        <p:spPr>
          <a:xfrm>
            <a:off x="3428132" y="4284729"/>
            <a:ext cx="380950" cy="287475"/>
          </a:xfrm>
          <a:prstGeom prst="rect">
            <a:avLst/>
          </a:prstGeom>
          <a:solidFill>
            <a:srgbClr val="FFD5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003" name="Shape 2003"/>
          <p:cNvSpPr/>
          <p:nvPr/>
        </p:nvSpPr>
        <p:spPr>
          <a:xfrm>
            <a:off x="3496508" y="4336327"/>
            <a:ext cx="244199" cy="184279"/>
          </a:xfrm>
          <a:prstGeom prst="ellipse">
            <a:avLst/>
          </a:prstGeom>
          <a:gradFill>
            <a:gsLst>
              <a:gs pos="0">
                <a:srgbClr val="FFD500"/>
              </a:gs>
              <a:gs pos="44000">
                <a:srgbClr val="FFD500"/>
              </a:gs>
              <a:gs pos="92000">
                <a:srgbClr val="FFEC8F"/>
              </a:gs>
              <a:gs pos="100000">
                <a:srgbClr val="FFEC8F"/>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004" name="Shape 2004"/>
          <p:cNvSpPr/>
          <p:nvPr/>
        </p:nvSpPr>
        <p:spPr>
          <a:xfrm>
            <a:off x="3496508" y="4336327"/>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005" name="Shape 2005"/>
          <p:cNvSpPr/>
          <p:nvPr/>
        </p:nvSpPr>
        <p:spPr>
          <a:xfrm>
            <a:off x="3809035" y="4284729"/>
            <a:ext cx="380950" cy="287475"/>
          </a:xfrm>
          <a:prstGeom prst="rect">
            <a:avLst/>
          </a:prstGeom>
          <a:solidFill>
            <a:srgbClr val="12924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006" name="Shape 2006"/>
          <p:cNvSpPr/>
          <p:nvPr/>
        </p:nvSpPr>
        <p:spPr>
          <a:xfrm>
            <a:off x="3877411" y="4336327"/>
            <a:ext cx="244199" cy="184279"/>
          </a:xfrm>
          <a:prstGeom prst="ellipse">
            <a:avLst/>
          </a:prstGeom>
          <a:gradFill>
            <a:gsLst>
              <a:gs pos="0">
                <a:srgbClr val="129240"/>
              </a:gs>
              <a:gs pos="44000">
                <a:srgbClr val="129240"/>
              </a:gs>
              <a:gs pos="92000">
                <a:srgbClr val="18C255"/>
              </a:gs>
              <a:gs pos="100000">
                <a:srgbClr val="18C255"/>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007" name="Shape 2007"/>
          <p:cNvSpPr/>
          <p:nvPr/>
        </p:nvSpPr>
        <p:spPr>
          <a:xfrm>
            <a:off x="3877411" y="4336327"/>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008" name="Shape 2008"/>
          <p:cNvSpPr/>
          <p:nvPr/>
        </p:nvSpPr>
        <p:spPr>
          <a:xfrm>
            <a:off x="4189939" y="4284729"/>
            <a:ext cx="380950" cy="287475"/>
          </a:xfrm>
          <a:prstGeom prst="rect">
            <a:avLst/>
          </a:prstGeom>
          <a:solidFill>
            <a:srgbClr val="FFD5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009" name="Shape 2009"/>
          <p:cNvSpPr/>
          <p:nvPr/>
        </p:nvSpPr>
        <p:spPr>
          <a:xfrm>
            <a:off x="4258315" y="4336327"/>
            <a:ext cx="244199" cy="184279"/>
          </a:xfrm>
          <a:prstGeom prst="ellipse">
            <a:avLst/>
          </a:prstGeom>
          <a:gradFill>
            <a:gsLst>
              <a:gs pos="0">
                <a:srgbClr val="FFD500"/>
              </a:gs>
              <a:gs pos="44000">
                <a:srgbClr val="FFD500"/>
              </a:gs>
              <a:gs pos="92000">
                <a:srgbClr val="FFEC8F"/>
              </a:gs>
              <a:gs pos="100000">
                <a:srgbClr val="FFEC8F"/>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010" name="Shape 2010"/>
          <p:cNvSpPr/>
          <p:nvPr/>
        </p:nvSpPr>
        <p:spPr>
          <a:xfrm>
            <a:off x="4258315" y="4336327"/>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011" name="Shape 2011"/>
          <p:cNvSpPr/>
          <p:nvPr/>
        </p:nvSpPr>
        <p:spPr>
          <a:xfrm>
            <a:off x="4570842" y="4284729"/>
            <a:ext cx="380950" cy="287475"/>
          </a:xfrm>
          <a:prstGeom prst="rect">
            <a:avLst/>
          </a:prstGeom>
          <a:solidFill>
            <a:srgbClr val="ED331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012" name="Shape 2012"/>
          <p:cNvSpPr/>
          <p:nvPr/>
        </p:nvSpPr>
        <p:spPr>
          <a:xfrm>
            <a:off x="4639218" y="4336327"/>
            <a:ext cx="244199" cy="184279"/>
          </a:xfrm>
          <a:prstGeom prst="ellipse">
            <a:avLst/>
          </a:prstGeom>
          <a:gradFill>
            <a:gsLst>
              <a:gs pos="0">
                <a:srgbClr val="ED331A"/>
              </a:gs>
              <a:gs pos="44000">
                <a:srgbClr val="ED331A"/>
              </a:gs>
              <a:gs pos="92000">
                <a:srgbClr val="F48070"/>
              </a:gs>
              <a:gs pos="100000">
                <a:srgbClr val="F4807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013" name="Shape 2013"/>
          <p:cNvSpPr/>
          <p:nvPr/>
        </p:nvSpPr>
        <p:spPr>
          <a:xfrm>
            <a:off x="4639218" y="4336327"/>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014" name="Shape 2014"/>
          <p:cNvSpPr/>
          <p:nvPr/>
        </p:nvSpPr>
        <p:spPr>
          <a:xfrm>
            <a:off x="4951746" y="4284729"/>
            <a:ext cx="380950" cy="287475"/>
          </a:xfrm>
          <a:prstGeom prst="rect">
            <a:avLst/>
          </a:prstGeom>
          <a:solidFill>
            <a:srgbClr val="ED331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015" name="Shape 2015"/>
          <p:cNvSpPr/>
          <p:nvPr/>
        </p:nvSpPr>
        <p:spPr>
          <a:xfrm>
            <a:off x="5020122" y="4336327"/>
            <a:ext cx="244199" cy="184279"/>
          </a:xfrm>
          <a:prstGeom prst="ellipse">
            <a:avLst/>
          </a:prstGeom>
          <a:gradFill>
            <a:gsLst>
              <a:gs pos="0">
                <a:srgbClr val="ED331A"/>
              </a:gs>
              <a:gs pos="44000">
                <a:srgbClr val="ED331A"/>
              </a:gs>
              <a:gs pos="92000">
                <a:srgbClr val="F48070"/>
              </a:gs>
              <a:gs pos="100000">
                <a:srgbClr val="F4807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016" name="Shape 2016"/>
          <p:cNvSpPr/>
          <p:nvPr/>
        </p:nvSpPr>
        <p:spPr>
          <a:xfrm>
            <a:off x="5020122" y="4336327"/>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017" name="Shape 2017"/>
          <p:cNvSpPr/>
          <p:nvPr/>
        </p:nvSpPr>
        <p:spPr>
          <a:xfrm>
            <a:off x="5332649" y="4284729"/>
            <a:ext cx="380950" cy="287475"/>
          </a:xfrm>
          <a:prstGeom prst="rect">
            <a:avLst/>
          </a:prstGeom>
          <a:solidFill>
            <a:srgbClr val="0056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018" name="Shape 2018"/>
          <p:cNvSpPr/>
          <p:nvPr/>
        </p:nvSpPr>
        <p:spPr>
          <a:xfrm>
            <a:off x="5401025" y="4336327"/>
            <a:ext cx="244199" cy="184279"/>
          </a:xfrm>
          <a:prstGeom prst="ellipse">
            <a:avLst/>
          </a:prstGeom>
          <a:gradFill>
            <a:gsLst>
              <a:gs pos="0">
                <a:srgbClr val="0056A8"/>
              </a:gs>
              <a:gs pos="44000">
                <a:srgbClr val="0056A8"/>
              </a:gs>
              <a:gs pos="92000">
                <a:srgbClr val="0D86FF"/>
              </a:gs>
              <a:gs pos="100000">
                <a:srgbClr val="0D86FF"/>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019" name="Shape 2019"/>
          <p:cNvSpPr/>
          <p:nvPr/>
        </p:nvSpPr>
        <p:spPr>
          <a:xfrm>
            <a:off x="5401025" y="4336327"/>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020" name="Shape 2020"/>
          <p:cNvSpPr/>
          <p:nvPr/>
        </p:nvSpPr>
        <p:spPr>
          <a:xfrm>
            <a:off x="5713553" y="4284729"/>
            <a:ext cx="380950" cy="287475"/>
          </a:xfrm>
          <a:prstGeom prst="rect">
            <a:avLst/>
          </a:prstGeom>
          <a:solidFill>
            <a:srgbClr val="0056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021" name="Shape 2021"/>
          <p:cNvSpPr/>
          <p:nvPr/>
        </p:nvSpPr>
        <p:spPr>
          <a:xfrm>
            <a:off x="5781929" y="4336327"/>
            <a:ext cx="244199" cy="184279"/>
          </a:xfrm>
          <a:prstGeom prst="ellipse">
            <a:avLst/>
          </a:prstGeom>
          <a:gradFill>
            <a:gsLst>
              <a:gs pos="0">
                <a:srgbClr val="0056A8"/>
              </a:gs>
              <a:gs pos="44000">
                <a:srgbClr val="0056A8"/>
              </a:gs>
              <a:gs pos="92000">
                <a:srgbClr val="0D86FF"/>
              </a:gs>
              <a:gs pos="100000">
                <a:srgbClr val="0D86FF"/>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022" name="Shape 2022"/>
          <p:cNvSpPr/>
          <p:nvPr/>
        </p:nvSpPr>
        <p:spPr>
          <a:xfrm>
            <a:off x="5781929" y="4336327"/>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023" name="Shape 2023"/>
          <p:cNvSpPr/>
          <p:nvPr/>
        </p:nvSpPr>
        <p:spPr>
          <a:xfrm>
            <a:off x="6094456" y="4284729"/>
            <a:ext cx="380950" cy="287475"/>
          </a:xfrm>
          <a:prstGeom prst="rect">
            <a:avLst/>
          </a:prstGeom>
          <a:solidFill>
            <a:srgbClr val="ED331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024" name="Shape 2024"/>
          <p:cNvSpPr/>
          <p:nvPr/>
        </p:nvSpPr>
        <p:spPr>
          <a:xfrm>
            <a:off x="6162832" y="4336327"/>
            <a:ext cx="244199" cy="184279"/>
          </a:xfrm>
          <a:prstGeom prst="ellipse">
            <a:avLst/>
          </a:prstGeom>
          <a:gradFill>
            <a:gsLst>
              <a:gs pos="0">
                <a:srgbClr val="ED331A"/>
              </a:gs>
              <a:gs pos="44000">
                <a:srgbClr val="ED331A"/>
              </a:gs>
              <a:gs pos="92000">
                <a:srgbClr val="F48070"/>
              </a:gs>
              <a:gs pos="100000">
                <a:srgbClr val="F4807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025" name="Shape 2025"/>
          <p:cNvSpPr/>
          <p:nvPr/>
        </p:nvSpPr>
        <p:spPr>
          <a:xfrm>
            <a:off x="6162832" y="4336327"/>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026" name="Shape 2026"/>
          <p:cNvSpPr/>
          <p:nvPr/>
        </p:nvSpPr>
        <p:spPr>
          <a:xfrm>
            <a:off x="6475360" y="4284729"/>
            <a:ext cx="380950" cy="287475"/>
          </a:xfrm>
          <a:prstGeom prst="rect">
            <a:avLst/>
          </a:prstGeom>
          <a:solidFill>
            <a:srgbClr val="0056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027" name="Shape 2027"/>
          <p:cNvSpPr/>
          <p:nvPr/>
        </p:nvSpPr>
        <p:spPr>
          <a:xfrm>
            <a:off x="6543736" y="4336327"/>
            <a:ext cx="244199" cy="184279"/>
          </a:xfrm>
          <a:prstGeom prst="ellipse">
            <a:avLst/>
          </a:prstGeom>
          <a:gradFill>
            <a:gsLst>
              <a:gs pos="0">
                <a:srgbClr val="0056A8"/>
              </a:gs>
              <a:gs pos="44000">
                <a:srgbClr val="0056A8"/>
              </a:gs>
              <a:gs pos="92000">
                <a:srgbClr val="0D86FF"/>
              </a:gs>
              <a:gs pos="100000">
                <a:srgbClr val="0D86FF"/>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028" name="Shape 2028"/>
          <p:cNvSpPr/>
          <p:nvPr/>
        </p:nvSpPr>
        <p:spPr>
          <a:xfrm>
            <a:off x="6543736" y="4336327"/>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029" name="Shape 2029"/>
          <p:cNvSpPr/>
          <p:nvPr/>
        </p:nvSpPr>
        <p:spPr>
          <a:xfrm>
            <a:off x="6856263" y="4284729"/>
            <a:ext cx="380950" cy="287475"/>
          </a:xfrm>
          <a:prstGeom prst="rect">
            <a:avLst/>
          </a:prstGeom>
          <a:solidFill>
            <a:srgbClr val="F37B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030" name="Shape 2030"/>
          <p:cNvSpPr/>
          <p:nvPr/>
        </p:nvSpPr>
        <p:spPr>
          <a:xfrm>
            <a:off x="6924639" y="4336327"/>
            <a:ext cx="244199" cy="184279"/>
          </a:xfrm>
          <a:prstGeom prst="ellipse">
            <a:avLst/>
          </a:prstGeom>
          <a:gradFill>
            <a:gsLst>
              <a:gs pos="0">
                <a:srgbClr val="F37B00"/>
              </a:gs>
              <a:gs pos="44000">
                <a:srgbClr val="F37B00"/>
              </a:gs>
              <a:gs pos="92000">
                <a:srgbClr val="FBAB30"/>
              </a:gs>
              <a:gs pos="100000">
                <a:srgbClr val="FBAB3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031" name="Shape 2031"/>
          <p:cNvSpPr/>
          <p:nvPr/>
        </p:nvSpPr>
        <p:spPr>
          <a:xfrm>
            <a:off x="6924639" y="4336327"/>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032" name="Shape 2032"/>
          <p:cNvSpPr/>
          <p:nvPr/>
        </p:nvSpPr>
        <p:spPr>
          <a:xfrm>
            <a:off x="7237167" y="4284729"/>
            <a:ext cx="380950" cy="287475"/>
          </a:xfrm>
          <a:prstGeom prst="rect">
            <a:avLst/>
          </a:prstGeom>
          <a:solidFill>
            <a:srgbClr val="F37B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033" name="Shape 2033"/>
          <p:cNvSpPr/>
          <p:nvPr/>
        </p:nvSpPr>
        <p:spPr>
          <a:xfrm>
            <a:off x="7305543" y="4336327"/>
            <a:ext cx="244199" cy="184279"/>
          </a:xfrm>
          <a:prstGeom prst="ellipse">
            <a:avLst/>
          </a:prstGeom>
          <a:gradFill>
            <a:gsLst>
              <a:gs pos="0">
                <a:srgbClr val="F37B00"/>
              </a:gs>
              <a:gs pos="44000">
                <a:srgbClr val="F37B00"/>
              </a:gs>
              <a:gs pos="92000">
                <a:srgbClr val="FBAB30"/>
              </a:gs>
              <a:gs pos="100000">
                <a:srgbClr val="FBAB3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034" name="Shape 2034"/>
          <p:cNvSpPr/>
          <p:nvPr/>
        </p:nvSpPr>
        <p:spPr>
          <a:xfrm>
            <a:off x="7305543" y="4336327"/>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035" name="Shape 2035"/>
          <p:cNvSpPr/>
          <p:nvPr/>
        </p:nvSpPr>
        <p:spPr>
          <a:xfrm>
            <a:off x="7618070" y="4284729"/>
            <a:ext cx="380950" cy="287475"/>
          </a:xfrm>
          <a:prstGeom prst="rect">
            <a:avLst/>
          </a:prstGeom>
          <a:solidFill>
            <a:srgbClr val="FFD5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036" name="Shape 2036"/>
          <p:cNvSpPr/>
          <p:nvPr/>
        </p:nvSpPr>
        <p:spPr>
          <a:xfrm>
            <a:off x="7686446" y="4336327"/>
            <a:ext cx="244199" cy="184279"/>
          </a:xfrm>
          <a:prstGeom prst="ellipse">
            <a:avLst/>
          </a:prstGeom>
          <a:gradFill>
            <a:gsLst>
              <a:gs pos="0">
                <a:srgbClr val="FFD500"/>
              </a:gs>
              <a:gs pos="44000">
                <a:srgbClr val="FFD500"/>
              </a:gs>
              <a:gs pos="92000">
                <a:srgbClr val="FFEC8F"/>
              </a:gs>
              <a:gs pos="100000">
                <a:srgbClr val="FFEC8F"/>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037" name="Shape 2037"/>
          <p:cNvSpPr/>
          <p:nvPr/>
        </p:nvSpPr>
        <p:spPr>
          <a:xfrm>
            <a:off x="7686446" y="4336327"/>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038" name="Shape 2038"/>
          <p:cNvSpPr/>
          <p:nvPr/>
        </p:nvSpPr>
        <p:spPr>
          <a:xfrm>
            <a:off x="7998974" y="4284729"/>
            <a:ext cx="380950" cy="287475"/>
          </a:xfrm>
          <a:prstGeom prst="rect">
            <a:avLst/>
          </a:prstGeom>
          <a:solidFill>
            <a:srgbClr val="FFD5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039" name="Shape 2039"/>
          <p:cNvSpPr/>
          <p:nvPr/>
        </p:nvSpPr>
        <p:spPr>
          <a:xfrm>
            <a:off x="8067350" y="4336327"/>
            <a:ext cx="244199" cy="184279"/>
          </a:xfrm>
          <a:prstGeom prst="ellipse">
            <a:avLst/>
          </a:prstGeom>
          <a:gradFill>
            <a:gsLst>
              <a:gs pos="0">
                <a:srgbClr val="FFD500"/>
              </a:gs>
              <a:gs pos="44000">
                <a:srgbClr val="FFD500"/>
              </a:gs>
              <a:gs pos="92000">
                <a:srgbClr val="FFEC8F"/>
              </a:gs>
              <a:gs pos="100000">
                <a:srgbClr val="FFEC8F"/>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040" name="Shape 2040"/>
          <p:cNvSpPr/>
          <p:nvPr/>
        </p:nvSpPr>
        <p:spPr>
          <a:xfrm>
            <a:off x="8067350" y="4336327"/>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041" name="Shape 2041"/>
          <p:cNvSpPr/>
          <p:nvPr/>
        </p:nvSpPr>
        <p:spPr>
          <a:xfrm>
            <a:off x="8379877" y="4284729"/>
            <a:ext cx="380950" cy="287475"/>
          </a:xfrm>
          <a:prstGeom prst="rect">
            <a:avLst/>
          </a:prstGeom>
          <a:solidFill>
            <a:srgbClr val="ED331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042" name="Shape 2042"/>
          <p:cNvSpPr/>
          <p:nvPr/>
        </p:nvSpPr>
        <p:spPr>
          <a:xfrm>
            <a:off x="8448253" y="4336327"/>
            <a:ext cx="244199" cy="184279"/>
          </a:xfrm>
          <a:prstGeom prst="ellipse">
            <a:avLst/>
          </a:prstGeom>
          <a:gradFill>
            <a:gsLst>
              <a:gs pos="0">
                <a:srgbClr val="ED331A"/>
              </a:gs>
              <a:gs pos="44000">
                <a:srgbClr val="ED331A"/>
              </a:gs>
              <a:gs pos="92000">
                <a:srgbClr val="F48070"/>
              </a:gs>
              <a:gs pos="100000">
                <a:srgbClr val="F4807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043" name="Shape 2043"/>
          <p:cNvSpPr/>
          <p:nvPr/>
        </p:nvSpPr>
        <p:spPr>
          <a:xfrm>
            <a:off x="8448253" y="4336327"/>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044" name="Shape 2044"/>
          <p:cNvSpPr/>
          <p:nvPr/>
        </p:nvSpPr>
        <p:spPr>
          <a:xfrm>
            <a:off x="8760781" y="4284729"/>
            <a:ext cx="380950" cy="287475"/>
          </a:xfrm>
          <a:prstGeom prst="rect">
            <a:avLst/>
          </a:prstGeom>
          <a:solidFill>
            <a:srgbClr val="ED331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045" name="Shape 2045"/>
          <p:cNvSpPr/>
          <p:nvPr/>
        </p:nvSpPr>
        <p:spPr>
          <a:xfrm>
            <a:off x="8829157" y="4336327"/>
            <a:ext cx="244199" cy="184279"/>
          </a:xfrm>
          <a:prstGeom prst="ellipse">
            <a:avLst/>
          </a:prstGeom>
          <a:gradFill>
            <a:gsLst>
              <a:gs pos="0">
                <a:srgbClr val="ED331A"/>
              </a:gs>
              <a:gs pos="44000">
                <a:srgbClr val="ED331A"/>
              </a:gs>
              <a:gs pos="92000">
                <a:srgbClr val="F48070"/>
              </a:gs>
              <a:gs pos="100000">
                <a:srgbClr val="F4807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046" name="Shape 2046"/>
          <p:cNvSpPr/>
          <p:nvPr/>
        </p:nvSpPr>
        <p:spPr>
          <a:xfrm>
            <a:off x="8829157" y="4336327"/>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047" name="Shape 2047"/>
          <p:cNvSpPr/>
          <p:nvPr/>
        </p:nvSpPr>
        <p:spPr>
          <a:xfrm>
            <a:off x="0" y="3999080"/>
            <a:ext cx="380950" cy="287475"/>
          </a:xfrm>
          <a:prstGeom prst="rect">
            <a:avLst/>
          </a:prstGeom>
          <a:solidFill>
            <a:srgbClr val="12924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048" name="Shape 2048"/>
          <p:cNvSpPr/>
          <p:nvPr/>
        </p:nvSpPr>
        <p:spPr>
          <a:xfrm>
            <a:off x="68376" y="4050678"/>
            <a:ext cx="244199" cy="184279"/>
          </a:xfrm>
          <a:prstGeom prst="ellipse">
            <a:avLst/>
          </a:prstGeom>
          <a:gradFill>
            <a:gsLst>
              <a:gs pos="0">
                <a:srgbClr val="129240"/>
              </a:gs>
              <a:gs pos="44000">
                <a:srgbClr val="129240"/>
              </a:gs>
              <a:gs pos="92000">
                <a:srgbClr val="18C255"/>
              </a:gs>
              <a:gs pos="100000">
                <a:srgbClr val="18C255"/>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049" name="Shape 2049"/>
          <p:cNvSpPr/>
          <p:nvPr/>
        </p:nvSpPr>
        <p:spPr>
          <a:xfrm>
            <a:off x="68376" y="4050678"/>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050" name="Shape 2050"/>
          <p:cNvSpPr/>
          <p:nvPr/>
        </p:nvSpPr>
        <p:spPr>
          <a:xfrm>
            <a:off x="380904" y="3999080"/>
            <a:ext cx="380950" cy="287475"/>
          </a:xfrm>
          <a:prstGeom prst="rect">
            <a:avLst/>
          </a:prstGeom>
          <a:solidFill>
            <a:srgbClr val="FFD5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051" name="Shape 2051"/>
          <p:cNvSpPr/>
          <p:nvPr/>
        </p:nvSpPr>
        <p:spPr>
          <a:xfrm>
            <a:off x="449280" y="4050678"/>
            <a:ext cx="244199" cy="184279"/>
          </a:xfrm>
          <a:prstGeom prst="ellipse">
            <a:avLst/>
          </a:prstGeom>
          <a:gradFill>
            <a:gsLst>
              <a:gs pos="0">
                <a:srgbClr val="FFD500"/>
              </a:gs>
              <a:gs pos="44000">
                <a:srgbClr val="FFD500"/>
              </a:gs>
              <a:gs pos="92000">
                <a:srgbClr val="FFEC8F"/>
              </a:gs>
              <a:gs pos="100000">
                <a:srgbClr val="FFEC8F"/>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052" name="Shape 2052"/>
          <p:cNvSpPr/>
          <p:nvPr/>
        </p:nvSpPr>
        <p:spPr>
          <a:xfrm>
            <a:off x="449280" y="4050678"/>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053" name="Shape 2053"/>
          <p:cNvSpPr/>
          <p:nvPr/>
        </p:nvSpPr>
        <p:spPr>
          <a:xfrm>
            <a:off x="761807" y="3999080"/>
            <a:ext cx="380950" cy="287475"/>
          </a:xfrm>
          <a:prstGeom prst="rect">
            <a:avLst/>
          </a:prstGeom>
          <a:solidFill>
            <a:srgbClr val="F37B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054" name="Shape 2054"/>
          <p:cNvSpPr/>
          <p:nvPr/>
        </p:nvSpPr>
        <p:spPr>
          <a:xfrm>
            <a:off x="830183" y="4050678"/>
            <a:ext cx="244199" cy="184279"/>
          </a:xfrm>
          <a:prstGeom prst="ellipse">
            <a:avLst/>
          </a:prstGeom>
          <a:gradFill>
            <a:gsLst>
              <a:gs pos="0">
                <a:srgbClr val="F37B00"/>
              </a:gs>
              <a:gs pos="44000">
                <a:srgbClr val="F37B00"/>
              </a:gs>
              <a:gs pos="92000">
                <a:srgbClr val="FBAB30"/>
              </a:gs>
              <a:gs pos="100000">
                <a:srgbClr val="FBAB3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055" name="Shape 2055"/>
          <p:cNvSpPr/>
          <p:nvPr/>
        </p:nvSpPr>
        <p:spPr>
          <a:xfrm>
            <a:off x="830183" y="4050678"/>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056" name="Shape 2056"/>
          <p:cNvSpPr/>
          <p:nvPr/>
        </p:nvSpPr>
        <p:spPr>
          <a:xfrm>
            <a:off x="1142711" y="3999080"/>
            <a:ext cx="380950" cy="287475"/>
          </a:xfrm>
          <a:prstGeom prst="rect">
            <a:avLst/>
          </a:prstGeom>
          <a:solidFill>
            <a:srgbClr val="F37B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057" name="Shape 2057"/>
          <p:cNvSpPr/>
          <p:nvPr/>
        </p:nvSpPr>
        <p:spPr>
          <a:xfrm>
            <a:off x="1211087" y="4050678"/>
            <a:ext cx="244199" cy="184279"/>
          </a:xfrm>
          <a:prstGeom prst="ellipse">
            <a:avLst/>
          </a:prstGeom>
          <a:gradFill>
            <a:gsLst>
              <a:gs pos="0">
                <a:srgbClr val="F37B00"/>
              </a:gs>
              <a:gs pos="44000">
                <a:srgbClr val="F37B00"/>
              </a:gs>
              <a:gs pos="92000">
                <a:srgbClr val="FBAB30"/>
              </a:gs>
              <a:gs pos="100000">
                <a:srgbClr val="FBAB3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058" name="Shape 2058"/>
          <p:cNvSpPr/>
          <p:nvPr/>
        </p:nvSpPr>
        <p:spPr>
          <a:xfrm>
            <a:off x="1211087" y="4050678"/>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059" name="Shape 2059"/>
          <p:cNvSpPr/>
          <p:nvPr/>
        </p:nvSpPr>
        <p:spPr>
          <a:xfrm>
            <a:off x="1523614" y="3999080"/>
            <a:ext cx="380950" cy="287475"/>
          </a:xfrm>
          <a:prstGeom prst="rect">
            <a:avLst/>
          </a:prstGeom>
          <a:solidFill>
            <a:srgbClr val="FFD5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060" name="Shape 2060"/>
          <p:cNvSpPr/>
          <p:nvPr/>
        </p:nvSpPr>
        <p:spPr>
          <a:xfrm>
            <a:off x="1591990" y="4050678"/>
            <a:ext cx="244199" cy="184279"/>
          </a:xfrm>
          <a:prstGeom prst="ellipse">
            <a:avLst/>
          </a:prstGeom>
          <a:gradFill>
            <a:gsLst>
              <a:gs pos="0">
                <a:srgbClr val="FFD500"/>
              </a:gs>
              <a:gs pos="44000">
                <a:srgbClr val="FFD500"/>
              </a:gs>
              <a:gs pos="92000">
                <a:srgbClr val="FFEC8F"/>
              </a:gs>
              <a:gs pos="100000">
                <a:srgbClr val="FFEC8F"/>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061" name="Shape 2061"/>
          <p:cNvSpPr/>
          <p:nvPr/>
        </p:nvSpPr>
        <p:spPr>
          <a:xfrm>
            <a:off x="1591990" y="4050678"/>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062" name="Shape 2062"/>
          <p:cNvSpPr/>
          <p:nvPr/>
        </p:nvSpPr>
        <p:spPr>
          <a:xfrm>
            <a:off x="1904518" y="3999080"/>
            <a:ext cx="380950" cy="287475"/>
          </a:xfrm>
          <a:prstGeom prst="rect">
            <a:avLst/>
          </a:prstGeom>
          <a:solidFill>
            <a:srgbClr val="0056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063" name="Shape 2063"/>
          <p:cNvSpPr/>
          <p:nvPr/>
        </p:nvSpPr>
        <p:spPr>
          <a:xfrm>
            <a:off x="1972894" y="4050678"/>
            <a:ext cx="244199" cy="184279"/>
          </a:xfrm>
          <a:prstGeom prst="ellipse">
            <a:avLst/>
          </a:prstGeom>
          <a:gradFill>
            <a:gsLst>
              <a:gs pos="0">
                <a:srgbClr val="0056A8"/>
              </a:gs>
              <a:gs pos="44000">
                <a:srgbClr val="0056A8"/>
              </a:gs>
              <a:gs pos="92000">
                <a:srgbClr val="0D86FF"/>
              </a:gs>
              <a:gs pos="100000">
                <a:srgbClr val="0D86FF"/>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064" name="Shape 2064"/>
          <p:cNvSpPr/>
          <p:nvPr/>
        </p:nvSpPr>
        <p:spPr>
          <a:xfrm>
            <a:off x="1972894" y="4050678"/>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065" name="Shape 2065"/>
          <p:cNvSpPr/>
          <p:nvPr/>
        </p:nvSpPr>
        <p:spPr>
          <a:xfrm>
            <a:off x="2285421" y="3999080"/>
            <a:ext cx="380950" cy="287475"/>
          </a:xfrm>
          <a:prstGeom prst="rect">
            <a:avLst/>
          </a:prstGeom>
          <a:solidFill>
            <a:srgbClr val="F37B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066" name="Shape 2066"/>
          <p:cNvSpPr/>
          <p:nvPr/>
        </p:nvSpPr>
        <p:spPr>
          <a:xfrm>
            <a:off x="2353797" y="4050678"/>
            <a:ext cx="244199" cy="184279"/>
          </a:xfrm>
          <a:prstGeom prst="ellipse">
            <a:avLst/>
          </a:prstGeom>
          <a:gradFill>
            <a:gsLst>
              <a:gs pos="0">
                <a:srgbClr val="F37B00"/>
              </a:gs>
              <a:gs pos="44000">
                <a:srgbClr val="F37B00"/>
              </a:gs>
              <a:gs pos="92000">
                <a:srgbClr val="FBAB30"/>
              </a:gs>
              <a:gs pos="100000">
                <a:srgbClr val="FBAB3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067" name="Shape 2067"/>
          <p:cNvSpPr/>
          <p:nvPr/>
        </p:nvSpPr>
        <p:spPr>
          <a:xfrm>
            <a:off x="2353797" y="4050678"/>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068" name="Shape 2068"/>
          <p:cNvSpPr/>
          <p:nvPr/>
        </p:nvSpPr>
        <p:spPr>
          <a:xfrm>
            <a:off x="2666325" y="3999080"/>
            <a:ext cx="380950" cy="287475"/>
          </a:xfrm>
          <a:prstGeom prst="rect">
            <a:avLst/>
          </a:prstGeom>
          <a:solidFill>
            <a:srgbClr val="F37B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069" name="Shape 2069"/>
          <p:cNvSpPr/>
          <p:nvPr/>
        </p:nvSpPr>
        <p:spPr>
          <a:xfrm>
            <a:off x="2734701" y="4050678"/>
            <a:ext cx="244199" cy="184279"/>
          </a:xfrm>
          <a:prstGeom prst="ellipse">
            <a:avLst/>
          </a:prstGeom>
          <a:gradFill>
            <a:gsLst>
              <a:gs pos="0">
                <a:srgbClr val="F37B00"/>
              </a:gs>
              <a:gs pos="44000">
                <a:srgbClr val="F37B00"/>
              </a:gs>
              <a:gs pos="92000">
                <a:srgbClr val="FBAB30"/>
              </a:gs>
              <a:gs pos="100000">
                <a:srgbClr val="FBAB3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070" name="Shape 2070"/>
          <p:cNvSpPr/>
          <p:nvPr/>
        </p:nvSpPr>
        <p:spPr>
          <a:xfrm>
            <a:off x="2734701" y="4050678"/>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071" name="Shape 2071"/>
          <p:cNvSpPr/>
          <p:nvPr/>
        </p:nvSpPr>
        <p:spPr>
          <a:xfrm>
            <a:off x="3047228" y="3999080"/>
            <a:ext cx="380950" cy="287475"/>
          </a:xfrm>
          <a:prstGeom prst="rect">
            <a:avLst/>
          </a:prstGeom>
          <a:solidFill>
            <a:srgbClr val="F37B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072" name="Shape 2072"/>
          <p:cNvSpPr/>
          <p:nvPr/>
        </p:nvSpPr>
        <p:spPr>
          <a:xfrm>
            <a:off x="3115604" y="4050678"/>
            <a:ext cx="244199" cy="184279"/>
          </a:xfrm>
          <a:prstGeom prst="ellipse">
            <a:avLst/>
          </a:prstGeom>
          <a:gradFill>
            <a:gsLst>
              <a:gs pos="0">
                <a:srgbClr val="F37B00"/>
              </a:gs>
              <a:gs pos="44000">
                <a:srgbClr val="F37B00"/>
              </a:gs>
              <a:gs pos="92000">
                <a:srgbClr val="FBAB30"/>
              </a:gs>
              <a:gs pos="100000">
                <a:srgbClr val="FBAB3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073" name="Shape 2073"/>
          <p:cNvSpPr/>
          <p:nvPr/>
        </p:nvSpPr>
        <p:spPr>
          <a:xfrm>
            <a:off x="3115604" y="4050678"/>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074" name="Shape 2074"/>
          <p:cNvSpPr/>
          <p:nvPr/>
        </p:nvSpPr>
        <p:spPr>
          <a:xfrm>
            <a:off x="3428132" y="3999080"/>
            <a:ext cx="380950" cy="287475"/>
          </a:xfrm>
          <a:prstGeom prst="rect">
            <a:avLst/>
          </a:prstGeom>
          <a:solidFill>
            <a:srgbClr val="FFD5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075" name="Shape 2075"/>
          <p:cNvSpPr/>
          <p:nvPr/>
        </p:nvSpPr>
        <p:spPr>
          <a:xfrm>
            <a:off x="3496508" y="4050678"/>
            <a:ext cx="244199" cy="184279"/>
          </a:xfrm>
          <a:prstGeom prst="ellipse">
            <a:avLst/>
          </a:prstGeom>
          <a:gradFill>
            <a:gsLst>
              <a:gs pos="0">
                <a:srgbClr val="FFD500"/>
              </a:gs>
              <a:gs pos="44000">
                <a:srgbClr val="FFD500"/>
              </a:gs>
              <a:gs pos="92000">
                <a:srgbClr val="FFEC8F"/>
              </a:gs>
              <a:gs pos="100000">
                <a:srgbClr val="FFEC8F"/>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076" name="Shape 2076"/>
          <p:cNvSpPr/>
          <p:nvPr/>
        </p:nvSpPr>
        <p:spPr>
          <a:xfrm>
            <a:off x="3496508" y="4050678"/>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077" name="Shape 2077"/>
          <p:cNvSpPr/>
          <p:nvPr/>
        </p:nvSpPr>
        <p:spPr>
          <a:xfrm>
            <a:off x="3809035" y="3999080"/>
            <a:ext cx="380950" cy="287475"/>
          </a:xfrm>
          <a:prstGeom prst="rect">
            <a:avLst/>
          </a:prstGeom>
          <a:solidFill>
            <a:srgbClr val="0056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078" name="Shape 2078"/>
          <p:cNvSpPr/>
          <p:nvPr/>
        </p:nvSpPr>
        <p:spPr>
          <a:xfrm>
            <a:off x="3877411" y="4050678"/>
            <a:ext cx="244199" cy="184279"/>
          </a:xfrm>
          <a:prstGeom prst="ellipse">
            <a:avLst/>
          </a:prstGeom>
          <a:gradFill>
            <a:gsLst>
              <a:gs pos="0">
                <a:srgbClr val="0056A8"/>
              </a:gs>
              <a:gs pos="44000">
                <a:srgbClr val="0056A8"/>
              </a:gs>
              <a:gs pos="92000">
                <a:srgbClr val="0D86FF"/>
              </a:gs>
              <a:gs pos="100000">
                <a:srgbClr val="0D86FF"/>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079" name="Shape 2079"/>
          <p:cNvSpPr/>
          <p:nvPr/>
        </p:nvSpPr>
        <p:spPr>
          <a:xfrm>
            <a:off x="3877411" y="4050678"/>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080" name="Shape 2080"/>
          <p:cNvSpPr/>
          <p:nvPr/>
        </p:nvSpPr>
        <p:spPr>
          <a:xfrm>
            <a:off x="4189939" y="3999080"/>
            <a:ext cx="380950" cy="287475"/>
          </a:xfrm>
          <a:prstGeom prst="rect">
            <a:avLst/>
          </a:prstGeom>
          <a:solidFill>
            <a:srgbClr val="F37B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081" name="Shape 2081"/>
          <p:cNvSpPr/>
          <p:nvPr/>
        </p:nvSpPr>
        <p:spPr>
          <a:xfrm>
            <a:off x="4258315" y="4050678"/>
            <a:ext cx="244199" cy="184279"/>
          </a:xfrm>
          <a:prstGeom prst="ellipse">
            <a:avLst/>
          </a:prstGeom>
          <a:gradFill>
            <a:gsLst>
              <a:gs pos="0">
                <a:srgbClr val="F37B00"/>
              </a:gs>
              <a:gs pos="44000">
                <a:srgbClr val="F37B00"/>
              </a:gs>
              <a:gs pos="92000">
                <a:srgbClr val="FBAB30"/>
              </a:gs>
              <a:gs pos="100000">
                <a:srgbClr val="FBAB3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082" name="Shape 2082"/>
          <p:cNvSpPr/>
          <p:nvPr/>
        </p:nvSpPr>
        <p:spPr>
          <a:xfrm>
            <a:off x="4258315" y="4050678"/>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083" name="Shape 2083"/>
          <p:cNvSpPr/>
          <p:nvPr/>
        </p:nvSpPr>
        <p:spPr>
          <a:xfrm>
            <a:off x="4570842" y="3999080"/>
            <a:ext cx="380950" cy="287475"/>
          </a:xfrm>
          <a:prstGeom prst="rect">
            <a:avLst/>
          </a:prstGeom>
          <a:solidFill>
            <a:srgbClr val="FFD5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084" name="Shape 2084"/>
          <p:cNvSpPr/>
          <p:nvPr/>
        </p:nvSpPr>
        <p:spPr>
          <a:xfrm>
            <a:off x="4639218" y="4050678"/>
            <a:ext cx="244199" cy="184279"/>
          </a:xfrm>
          <a:prstGeom prst="ellipse">
            <a:avLst/>
          </a:prstGeom>
          <a:gradFill>
            <a:gsLst>
              <a:gs pos="0">
                <a:srgbClr val="FFD500"/>
              </a:gs>
              <a:gs pos="44000">
                <a:srgbClr val="FFD500"/>
              </a:gs>
              <a:gs pos="92000">
                <a:srgbClr val="FFEC8F"/>
              </a:gs>
              <a:gs pos="100000">
                <a:srgbClr val="FFEC8F"/>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085" name="Shape 2085"/>
          <p:cNvSpPr/>
          <p:nvPr/>
        </p:nvSpPr>
        <p:spPr>
          <a:xfrm>
            <a:off x="4639218" y="4050678"/>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086" name="Shape 2086"/>
          <p:cNvSpPr/>
          <p:nvPr/>
        </p:nvSpPr>
        <p:spPr>
          <a:xfrm>
            <a:off x="4951746" y="3999080"/>
            <a:ext cx="380950" cy="287475"/>
          </a:xfrm>
          <a:prstGeom prst="rect">
            <a:avLst/>
          </a:prstGeom>
          <a:solidFill>
            <a:srgbClr val="FFD5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087" name="Shape 2087"/>
          <p:cNvSpPr/>
          <p:nvPr/>
        </p:nvSpPr>
        <p:spPr>
          <a:xfrm>
            <a:off x="5020122" y="4050678"/>
            <a:ext cx="244199" cy="184279"/>
          </a:xfrm>
          <a:prstGeom prst="ellipse">
            <a:avLst/>
          </a:prstGeom>
          <a:gradFill>
            <a:gsLst>
              <a:gs pos="0">
                <a:srgbClr val="FFD500"/>
              </a:gs>
              <a:gs pos="44000">
                <a:srgbClr val="FFD500"/>
              </a:gs>
              <a:gs pos="92000">
                <a:srgbClr val="FFEC8F"/>
              </a:gs>
              <a:gs pos="100000">
                <a:srgbClr val="FFEC8F"/>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088" name="Shape 2088"/>
          <p:cNvSpPr/>
          <p:nvPr/>
        </p:nvSpPr>
        <p:spPr>
          <a:xfrm>
            <a:off x="5020122" y="4050678"/>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089" name="Shape 2089"/>
          <p:cNvSpPr/>
          <p:nvPr/>
        </p:nvSpPr>
        <p:spPr>
          <a:xfrm>
            <a:off x="5332649" y="3999080"/>
            <a:ext cx="380950" cy="287475"/>
          </a:xfrm>
          <a:prstGeom prst="rect">
            <a:avLst/>
          </a:prstGeom>
          <a:solidFill>
            <a:srgbClr val="12924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090" name="Shape 2090"/>
          <p:cNvSpPr/>
          <p:nvPr/>
        </p:nvSpPr>
        <p:spPr>
          <a:xfrm>
            <a:off x="5401025" y="4050678"/>
            <a:ext cx="244199" cy="184279"/>
          </a:xfrm>
          <a:prstGeom prst="ellipse">
            <a:avLst/>
          </a:prstGeom>
          <a:gradFill>
            <a:gsLst>
              <a:gs pos="0">
                <a:srgbClr val="129240"/>
              </a:gs>
              <a:gs pos="44000">
                <a:srgbClr val="129240"/>
              </a:gs>
              <a:gs pos="92000">
                <a:srgbClr val="18C255"/>
              </a:gs>
              <a:gs pos="100000">
                <a:srgbClr val="18C255"/>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091" name="Shape 2091"/>
          <p:cNvSpPr/>
          <p:nvPr/>
        </p:nvSpPr>
        <p:spPr>
          <a:xfrm>
            <a:off x="5401025" y="4050678"/>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092" name="Shape 2092"/>
          <p:cNvSpPr/>
          <p:nvPr/>
        </p:nvSpPr>
        <p:spPr>
          <a:xfrm>
            <a:off x="5713553" y="3999080"/>
            <a:ext cx="380950" cy="287475"/>
          </a:xfrm>
          <a:prstGeom prst="rect">
            <a:avLst/>
          </a:prstGeom>
          <a:solidFill>
            <a:srgbClr val="12924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093" name="Shape 2093"/>
          <p:cNvSpPr/>
          <p:nvPr/>
        </p:nvSpPr>
        <p:spPr>
          <a:xfrm>
            <a:off x="5781929" y="4050678"/>
            <a:ext cx="244199" cy="184279"/>
          </a:xfrm>
          <a:prstGeom prst="ellipse">
            <a:avLst/>
          </a:prstGeom>
          <a:gradFill>
            <a:gsLst>
              <a:gs pos="0">
                <a:srgbClr val="129240"/>
              </a:gs>
              <a:gs pos="44000">
                <a:srgbClr val="129240"/>
              </a:gs>
              <a:gs pos="92000">
                <a:srgbClr val="18C255"/>
              </a:gs>
              <a:gs pos="100000">
                <a:srgbClr val="18C255"/>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094" name="Shape 2094"/>
          <p:cNvSpPr/>
          <p:nvPr/>
        </p:nvSpPr>
        <p:spPr>
          <a:xfrm>
            <a:off x="5781929" y="4050678"/>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095" name="Shape 2095"/>
          <p:cNvSpPr/>
          <p:nvPr/>
        </p:nvSpPr>
        <p:spPr>
          <a:xfrm>
            <a:off x="6094456" y="3999080"/>
            <a:ext cx="380950" cy="287475"/>
          </a:xfrm>
          <a:prstGeom prst="rect">
            <a:avLst/>
          </a:prstGeom>
          <a:solidFill>
            <a:srgbClr val="ED331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096" name="Shape 2096"/>
          <p:cNvSpPr/>
          <p:nvPr/>
        </p:nvSpPr>
        <p:spPr>
          <a:xfrm>
            <a:off x="6162832" y="4050678"/>
            <a:ext cx="244199" cy="184279"/>
          </a:xfrm>
          <a:prstGeom prst="ellipse">
            <a:avLst/>
          </a:prstGeom>
          <a:gradFill>
            <a:gsLst>
              <a:gs pos="0">
                <a:srgbClr val="ED331A"/>
              </a:gs>
              <a:gs pos="44000">
                <a:srgbClr val="ED331A"/>
              </a:gs>
              <a:gs pos="92000">
                <a:srgbClr val="F48070"/>
              </a:gs>
              <a:gs pos="100000">
                <a:srgbClr val="F4807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097" name="Shape 2097"/>
          <p:cNvSpPr/>
          <p:nvPr/>
        </p:nvSpPr>
        <p:spPr>
          <a:xfrm>
            <a:off x="6162832" y="4050678"/>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098" name="Shape 2098"/>
          <p:cNvSpPr/>
          <p:nvPr/>
        </p:nvSpPr>
        <p:spPr>
          <a:xfrm>
            <a:off x="6475360" y="3999080"/>
            <a:ext cx="380950" cy="287475"/>
          </a:xfrm>
          <a:prstGeom prst="rect">
            <a:avLst/>
          </a:prstGeom>
          <a:solidFill>
            <a:srgbClr val="12924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099" name="Shape 2099"/>
          <p:cNvSpPr/>
          <p:nvPr/>
        </p:nvSpPr>
        <p:spPr>
          <a:xfrm>
            <a:off x="6543736" y="4050678"/>
            <a:ext cx="244199" cy="184279"/>
          </a:xfrm>
          <a:prstGeom prst="ellipse">
            <a:avLst/>
          </a:prstGeom>
          <a:gradFill>
            <a:gsLst>
              <a:gs pos="0">
                <a:srgbClr val="129240"/>
              </a:gs>
              <a:gs pos="44000">
                <a:srgbClr val="129240"/>
              </a:gs>
              <a:gs pos="92000">
                <a:srgbClr val="18C255"/>
              </a:gs>
              <a:gs pos="100000">
                <a:srgbClr val="18C255"/>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100" name="Shape 2100"/>
          <p:cNvSpPr/>
          <p:nvPr/>
        </p:nvSpPr>
        <p:spPr>
          <a:xfrm>
            <a:off x="6543736" y="4050678"/>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101" name="Shape 2101"/>
          <p:cNvSpPr/>
          <p:nvPr/>
        </p:nvSpPr>
        <p:spPr>
          <a:xfrm>
            <a:off x="6856263" y="3999080"/>
            <a:ext cx="380950" cy="287475"/>
          </a:xfrm>
          <a:prstGeom prst="rect">
            <a:avLst/>
          </a:prstGeom>
          <a:solidFill>
            <a:srgbClr val="12924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102" name="Shape 2102"/>
          <p:cNvSpPr/>
          <p:nvPr/>
        </p:nvSpPr>
        <p:spPr>
          <a:xfrm>
            <a:off x="6924639" y="4050678"/>
            <a:ext cx="244199" cy="184279"/>
          </a:xfrm>
          <a:prstGeom prst="ellipse">
            <a:avLst/>
          </a:prstGeom>
          <a:gradFill>
            <a:gsLst>
              <a:gs pos="0">
                <a:srgbClr val="129240"/>
              </a:gs>
              <a:gs pos="44000">
                <a:srgbClr val="129240"/>
              </a:gs>
              <a:gs pos="92000">
                <a:srgbClr val="18C255"/>
              </a:gs>
              <a:gs pos="100000">
                <a:srgbClr val="18C255"/>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103" name="Shape 2103"/>
          <p:cNvSpPr/>
          <p:nvPr/>
        </p:nvSpPr>
        <p:spPr>
          <a:xfrm>
            <a:off x="6924639" y="4050678"/>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104" name="Shape 2104"/>
          <p:cNvSpPr/>
          <p:nvPr/>
        </p:nvSpPr>
        <p:spPr>
          <a:xfrm>
            <a:off x="7237167" y="3999080"/>
            <a:ext cx="380950" cy="287475"/>
          </a:xfrm>
          <a:prstGeom prst="rect">
            <a:avLst/>
          </a:prstGeom>
          <a:solidFill>
            <a:srgbClr val="ED331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105" name="Shape 2105"/>
          <p:cNvSpPr/>
          <p:nvPr/>
        </p:nvSpPr>
        <p:spPr>
          <a:xfrm>
            <a:off x="7305543" y="4050678"/>
            <a:ext cx="244199" cy="184279"/>
          </a:xfrm>
          <a:prstGeom prst="ellipse">
            <a:avLst/>
          </a:prstGeom>
          <a:gradFill>
            <a:gsLst>
              <a:gs pos="0">
                <a:srgbClr val="ED331A"/>
              </a:gs>
              <a:gs pos="44000">
                <a:srgbClr val="ED331A"/>
              </a:gs>
              <a:gs pos="92000">
                <a:srgbClr val="F48070"/>
              </a:gs>
              <a:gs pos="100000">
                <a:srgbClr val="F4807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106" name="Shape 2106"/>
          <p:cNvSpPr/>
          <p:nvPr/>
        </p:nvSpPr>
        <p:spPr>
          <a:xfrm>
            <a:off x="7305543" y="4050678"/>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107" name="Shape 2107"/>
          <p:cNvSpPr/>
          <p:nvPr/>
        </p:nvSpPr>
        <p:spPr>
          <a:xfrm>
            <a:off x="7618070" y="3999080"/>
            <a:ext cx="380950" cy="287475"/>
          </a:xfrm>
          <a:prstGeom prst="rect">
            <a:avLst/>
          </a:prstGeom>
          <a:solidFill>
            <a:srgbClr val="FFD5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108" name="Shape 2108"/>
          <p:cNvSpPr/>
          <p:nvPr/>
        </p:nvSpPr>
        <p:spPr>
          <a:xfrm>
            <a:off x="7686446" y="4050678"/>
            <a:ext cx="244199" cy="184279"/>
          </a:xfrm>
          <a:prstGeom prst="ellipse">
            <a:avLst/>
          </a:prstGeom>
          <a:gradFill>
            <a:gsLst>
              <a:gs pos="0">
                <a:srgbClr val="FFD500"/>
              </a:gs>
              <a:gs pos="44000">
                <a:srgbClr val="FFD500"/>
              </a:gs>
              <a:gs pos="92000">
                <a:srgbClr val="FFEC8F"/>
              </a:gs>
              <a:gs pos="100000">
                <a:srgbClr val="FFEC8F"/>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109" name="Shape 2109"/>
          <p:cNvSpPr/>
          <p:nvPr/>
        </p:nvSpPr>
        <p:spPr>
          <a:xfrm>
            <a:off x="7686446" y="4050678"/>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110" name="Shape 2110"/>
          <p:cNvSpPr/>
          <p:nvPr/>
        </p:nvSpPr>
        <p:spPr>
          <a:xfrm>
            <a:off x="7998974" y="3999080"/>
            <a:ext cx="380950" cy="287475"/>
          </a:xfrm>
          <a:prstGeom prst="rect">
            <a:avLst/>
          </a:prstGeom>
          <a:solidFill>
            <a:srgbClr val="FFD5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111" name="Shape 2111"/>
          <p:cNvSpPr/>
          <p:nvPr/>
        </p:nvSpPr>
        <p:spPr>
          <a:xfrm>
            <a:off x="8067350" y="4050678"/>
            <a:ext cx="244199" cy="184279"/>
          </a:xfrm>
          <a:prstGeom prst="ellipse">
            <a:avLst/>
          </a:prstGeom>
          <a:gradFill>
            <a:gsLst>
              <a:gs pos="0">
                <a:srgbClr val="FFD500"/>
              </a:gs>
              <a:gs pos="44000">
                <a:srgbClr val="FFD500"/>
              </a:gs>
              <a:gs pos="92000">
                <a:srgbClr val="FFEC8F"/>
              </a:gs>
              <a:gs pos="100000">
                <a:srgbClr val="FFEC8F"/>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112" name="Shape 2112"/>
          <p:cNvSpPr/>
          <p:nvPr/>
        </p:nvSpPr>
        <p:spPr>
          <a:xfrm>
            <a:off x="8067350" y="4050678"/>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113" name="Shape 2113"/>
          <p:cNvSpPr/>
          <p:nvPr/>
        </p:nvSpPr>
        <p:spPr>
          <a:xfrm>
            <a:off x="8379877" y="3999080"/>
            <a:ext cx="380950" cy="287475"/>
          </a:xfrm>
          <a:prstGeom prst="rect">
            <a:avLst/>
          </a:prstGeom>
          <a:solidFill>
            <a:srgbClr val="ED331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114" name="Shape 2114"/>
          <p:cNvSpPr/>
          <p:nvPr/>
        </p:nvSpPr>
        <p:spPr>
          <a:xfrm>
            <a:off x="8448253" y="4050678"/>
            <a:ext cx="244199" cy="184279"/>
          </a:xfrm>
          <a:prstGeom prst="ellipse">
            <a:avLst/>
          </a:prstGeom>
          <a:gradFill>
            <a:gsLst>
              <a:gs pos="0">
                <a:srgbClr val="ED331A"/>
              </a:gs>
              <a:gs pos="44000">
                <a:srgbClr val="ED331A"/>
              </a:gs>
              <a:gs pos="92000">
                <a:srgbClr val="F48070"/>
              </a:gs>
              <a:gs pos="100000">
                <a:srgbClr val="F4807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115" name="Shape 2115"/>
          <p:cNvSpPr/>
          <p:nvPr/>
        </p:nvSpPr>
        <p:spPr>
          <a:xfrm>
            <a:off x="8448253" y="4050678"/>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116" name="Shape 2116"/>
          <p:cNvSpPr/>
          <p:nvPr/>
        </p:nvSpPr>
        <p:spPr>
          <a:xfrm>
            <a:off x="8760781" y="3999080"/>
            <a:ext cx="380950" cy="287475"/>
          </a:xfrm>
          <a:prstGeom prst="rect">
            <a:avLst/>
          </a:prstGeom>
          <a:solidFill>
            <a:srgbClr val="ED331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117" name="Shape 2117"/>
          <p:cNvSpPr/>
          <p:nvPr/>
        </p:nvSpPr>
        <p:spPr>
          <a:xfrm>
            <a:off x="8829157" y="4050678"/>
            <a:ext cx="244199" cy="184279"/>
          </a:xfrm>
          <a:prstGeom prst="ellipse">
            <a:avLst/>
          </a:prstGeom>
          <a:gradFill>
            <a:gsLst>
              <a:gs pos="0">
                <a:srgbClr val="ED331A"/>
              </a:gs>
              <a:gs pos="44000">
                <a:srgbClr val="ED331A"/>
              </a:gs>
              <a:gs pos="92000">
                <a:srgbClr val="F48070"/>
              </a:gs>
              <a:gs pos="100000">
                <a:srgbClr val="F4807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118" name="Shape 2118"/>
          <p:cNvSpPr/>
          <p:nvPr/>
        </p:nvSpPr>
        <p:spPr>
          <a:xfrm>
            <a:off x="8829157" y="4050678"/>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119" name="Shape 2119"/>
          <p:cNvSpPr/>
          <p:nvPr/>
        </p:nvSpPr>
        <p:spPr>
          <a:xfrm>
            <a:off x="0" y="3713432"/>
            <a:ext cx="380950" cy="287475"/>
          </a:xfrm>
          <a:prstGeom prst="rect">
            <a:avLst/>
          </a:prstGeom>
          <a:solidFill>
            <a:srgbClr val="12924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120" name="Shape 2120"/>
          <p:cNvSpPr/>
          <p:nvPr/>
        </p:nvSpPr>
        <p:spPr>
          <a:xfrm>
            <a:off x="68376" y="3765029"/>
            <a:ext cx="244199" cy="184279"/>
          </a:xfrm>
          <a:prstGeom prst="ellipse">
            <a:avLst/>
          </a:prstGeom>
          <a:gradFill>
            <a:gsLst>
              <a:gs pos="0">
                <a:srgbClr val="129240"/>
              </a:gs>
              <a:gs pos="44000">
                <a:srgbClr val="129240"/>
              </a:gs>
              <a:gs pos="92000">
                <a:srgbClr val="18C255"/>
              </a:gs>
              <a:gs pos="100000">
                <a:srgbClr val="18C255"/>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121" name="Shape 2121"/>
          <p:cNvSpPr/>
          <p:nvPr/>
        </p:nvSpPr>
        <p:spPr>
          <a:xfrm>
            <a:off x="68376" y="3765029"/>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122" name="Shape 2122"/>
          <p:cNvSpPr/>
          <p:nvPr/>
        </p:nvSpPr>
        <p:spPr>
          <a:xfrm>
            <a:off x="380904" y="3713432"/>
            <a:ext cx="380950" cy="287475"/>
          </a:xfrm>
          <a:prstGeom prst="rect">
            <a:avLst/>
          </a:prstGeom>
          <a:solidFill>
            <a:srgbClr val="FFD5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123" name="Shape 2123"/>
          <p:cNvSpPr/>
          <p:nvPr/>
        </p:nvSpPr>
        <p:spPr>
          <a:xfrm>
            <a:off x="449280" y="3765029"/>
            <a:ext cx="244199" cy="184279"/>
          </a:xfrm>
          <a:prstGeom prst="ellipse">
            <a:avLst/>
          </a:prstGeom>
          <a:gradFill>
            <a:gsLst>
              <a:gs pos="0">
                <a:srgbClr val="FFD500"/>
              </a:gs>
              <a:gs pos="44000">
                <a:srgbClr val="FFD500"/>
              </a:gs>
              <a:gs pos="92000">
                <a:srgbClr val="FFEC8F"/>
              </a:gs>
              <a:gs pos="100000">
                <a:srgbClr val="FFEC8F"/>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124" name="Shape 2124"/>
          <p:cNvSpPr/>
          <p:nvPr/>
        </p:nvSpPr>
        <p:spPr>
          <a:xfrm>
            <a:off x="449280" y="3765029"/>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125" name="Shape 2125"/>
          <p:cNvSpPr/>
          <p:nvPr/>
        </p:nvSpPr>
        <p:spPr>
          <a:xfrm>
            <a:off x="761807" y="3713432"/>
            <a:ext cx="380950" cy="287475"/>
          </a:xfrm>
          <a:prstGeom prst="rect">
            <a:avLst/>
          </a:prstGeom>
          <a:solidFill>
            <a:srgbClr val="12924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126" name="Shape 2126"/>
          <p:cNvSpPr/>
          <p:nvPr/>
        </p:nvSpPr>
        <p:spPr>
          <a:xfrm>
            <a:off x="830183" y="3765029"/>
            <a:ext cx="244199" cy="184279"/>
          </a:xfrm>
          <a:prstGeom prst="ellipse">
            <a:avLst/>
          </a:prstGeom>
          <a:gradFill>
            <a:gsLst>
              <a:gs pos="0">
                <a:srgbClr val="129240"/>
              </a:gs>
              <a:gs pos="44000">
                <a:srgbClr val="129240"/>
              </a:gs>
              <a:gs pos="92000">
                <a:srgbClr val="18C255"/>
              </a:gs>
              <a:gs pos="100000">
                <a:srgbClr val="18C255"/>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127" name="Shape 2127"/>
          <p:cNvSpPr/>
          <p:nvPr/>
        </p:nvSpPr>
        <p:spPr>
          <a:xfrm>
            <a:off x="830183" y="3765029"/>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128" name="Shape 2128"/>
          <p:cNvSpPr/>
          <p:nvPr/>
        </p:nvSpPr>
        <p:spPr>
          <a:xfrm>
            <a:off x="1142711" y="3713432"/>
            <a:ext cx="380950" cy="287475"/>
          </a:xfrm>
          <a:prstGeom prst="rect">
            <a:avLst/>
          </a:prstGeom>
          <a:solidFill>
            <a:srgbClr val="ED331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129" name="Shape 2129"/>
          <p:cNvSpPr/>
          <p:nvPr/>
        </p:nvSpPr>
        <p:spPr>
          <a:xfrm>
            <a:off x="1211087" y="3765029"/>
            <a:ext cx="244199" cy="184279"/>
          </a:xfrm>
          <a:prstGeom prst="ellipse">
            <a:avLst/>
          </a:prstGeom>
          <a:gradFill>
            <a:gsLst>
              <a:gs pos="0">
                <a:srgbClr val="ED331A"/>
              </a:gs>
              <a:gs pos="44000">
                <a:srgbClr val="ED331A"/>
              </a:gs>
              <a:gs pos="92000">
                <a:srgbClr val="F48070"/>
              </a:gs>
              <a:gs pos="100000">
                <a:srgbClr val="F4807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130" name="Shape 2130"/>
          <p:cNvSpPr/>
          <p:nvPr/>
        </p:nvSpPr>
        <p:spPr>
          <a:xfrm>
            <a:off x="1211087" y="3765029"/>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131" name="Shape 2131"/>
          <p:cNvSpPr/>
          <p:nvPr/>
        </p:nvSpPr>
        <p:spPr>
          <a:xfrm>
            <a:off x="1523614" y="3713432"/>
            <a:ext cx="380950" cy="287475"/>
          </a:xfrm>
          <a:prstGeom prst="rect">
            <a:avLst/>
          </a:prstGeom>
          <a:solidFill>
            <a:srgbClr val="0056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132" name="Shape 2132"/>
          <p:cNvSpPr/>
          <p:nvPr/>
        </p:nvSpPr>
        <p:spPr>
          <a:xfrm>
            <a:off x="1591990" y="3765029"/>
            <a:ext cx="244199" cy="184279"/>
          </a:xfrm>
          <a:prstGeom prst="ellipse">
            <a:avLst/>
          </a:prstGeom>
          <a:gradFill>
            <a:gsLst>
              <a:gs pos="0">
                <a:srgbClr val="0056A8"/>
              </a:gs>
              <a:gs pos="44000">
                <a:srgbClr val="0056A8"/>
              </a:gs>
              <a:gs pos="92000">
                <a:srgbClr val="0D86FF"/>
              </a:gs>
              <a:gs pos="100000">
                <a:srgbClr val="0D86FF"/>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133" name="Shape 2133"/>
          <p:cNvSpPr/>
          <p:nvPr/>
        </p:nvSpPr>
        <p:spPr>
          <a:xfrm>
            <a:off x="1591990" y="3765029"/>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134" name="Shape 2134"/>
          <p:cNvSpPr/>
          <p:nvPr/>
        </p:nvSpPr>
        <p:spPr>
          <a:xfrm>
            <a:off x="1904518" y="3713432"/>
            <a:ext cx="380950" cy="287475"/>
          </a:xfrm>
          <a:prstGeom prst="rect">
            <a:avLst/>
          </a:prstGeom>
          <a:solidFill>
            <a:srgbClr val="FFD5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135" name="Shape 2135"/>
          <p:cNvSpPr/>
          <p:nvPr/>
        </p:nvSpPr>
        <p:spPr>
          <a:xfrm>
            <a:off x="1972894" y="3765029"/>
            <a:ext cx="244199" cy="184279"/>
          </a:xfrm>
          <a:prstGeom prst="ellipse">
            <a:avLst/>
          </a:prstGeom>
          <a:gradFill>
            <a:gsLst>
              <a:gs pos="0">
                <a:srgbClr val="FFD500"/>
              </a:gs>
              <a:gs pos="44000">
                <a:srgbClr val="FFD500"/>
              </a:gs>
              <a:gs pos="92000">
                <a:srgbClr val="FFEC8F"/>
              </a:gs>
              <a:gs pos="100000">
                <a:srgbClr val="FFEC8F"/>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136" name="Shape 2136"/>
          <p:cNvSpPr/>
          <p:nvPr/>
        </p:nvSpPr>
        <p:spPr>
          <a:xfrm>
            <a:off x="1972894" y="3765029"/>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137" name="Shape 2137"/>
          <p:cNvSpPr/>
          <p:nvPr/>
        </p:nvSpPr>
        <p:spPr>
          <a:xfrm>
            <a:off x="2285421" y="3713432"/>
            <a:ext cx="380950" cy="287475"/>
          </a:xfrm>
          <a:prstGeom prst="rect">
            <a:avLst/>
          </a:prstGeom>
          <a:solidFill>
            <a:srgbClr val="ED331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138" name="Shape 2138"/>
          <p:cNvSpPr/>
          <p:nvPr/>
        </p:nvSpPr>
        <p:spPr>
          <a:xfrm>
            <a:off x="2353797" y="3765029"/>
            <a:ext cx="244199" cy="184279"/>
          </a:xfrm>
          <a:prstGeom prst="ellipse">
            <a:avLst/>
          </a:prstGeom>
          <a:gradFill>
            <a:gsLst>
              <a:gs pos="0">
                <a:srgbClr val="ED331A"/>
              </a:gs>
              <a:gs pos="44000">
                <a:srgbClr val="ED331A"/>
              </a:gs>
              <a:gs pos="92000">
                <a:srgbClr val="F48070"/>
              </a:gs>
              <a:gs pos="100000">
                <a:srgbClr val="F4807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139" name="Shape 2139"/>
          <p:cNvSpPr/>
          <p:nvPr/>
        </p:nvSpPr>
        <p:spPr>
          <a:xfrm>
            <a:off x="2353797" y="3765029"/>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140" name="Shape 2140"/>
          <p:cNvSpPr/>
          <p:nvPr/>
        </p:nvSpPr>
        <p:spPr>
          <a:xfrm>
            <a:off x="2666325" y="3713432"/>
            <a:ext cx="380950" cy="287475"/>
          </a:xfrm>
          <a:prstGeom prst="rect">
            <a:avLst/>
          </a:prstGeom>
          <a:solidFill>
            <a:srgbClr val="12924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141" name="Shape 2141"/>
          <p:cNvSpPr/>
          <p:nvPr/>
        </p:nvSpPr>
        <p:spPr>
          <a:xfrm>
            <a:off x="2734701" y="3765029"/>
            <a:ext cx="244199" cy="184279"/>
          </a:xfrm>
          <a:prstGeom prst="ellipse">
            <a:avLst/>
          </a:prstGeom>
          <a:gradFill>
            <a:gsLst>
              <a:gs pos="0">
                <a:srgbClr val="129240"/>
              </a:gs>
              <a:gs pos="44000">
                <a:srgbClr val="129240"/>
              </a:gs>
              <a:gs pos="92000">
                <a:srgbClr val="18C255"/>
              </a:gs>
              <a:gs pos="100000">
                <a:srgbClr val="18C255"/>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142" name="Shape 2142"/>
          <p:cNvSpPr/>
          <p:nvPr/>
        </p:nvSpPr>
        <p:spPr>
          <a:xfrm>
            <a:off x="2734701" y="3765029"/>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143" name="Shape 2143"/>
          <p:cNvSpPr/>
          <p:nvPr/>
        </p:nvSpPr>
        <p:spPr>
          <a:xfrm>
            <a:off x="3047228" y="3713432"/>
            <a:ext cx="380950" cy="287475"/>
          </a:xfrm>
          <a:prstGeom prst="rect">
            <a:avLst/>
          </a:prstGeom>
          <a:solidFill>
            <a:srgbClr val="12924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144" name="Shape 2144"/>
          <p:cNvSpPr/>
          <p:nvPr/>
        </p:nvSpPr>
        <p:spPr>
          <a:xfrm>
            <a:off x="3115604" y="3765029"/>
            <a:ext cx="244199" cy="184279"/>
          </a:xfrm>
          <a:prstGeom prst="ellipse">
            <a:avLst/>
          </a:prstGeom>
          <a:gradFill>
            <a:gsLst>
              <a:gs pos="0">
                <a:srgbClr val="129240"/>
              </a:gs>
              <a:gs pos="44000">
                <a:srgbClr val="129240"/>
              </a:gs>
              <a:gs pos="92000">
                <a:srgbClr val="18C255"/>
              </a:gs>
              <a:gs pos="100000">
                <a:srgbClr val="18C255"/>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145" name="Shape 2145"/>
          <p:cNvSpPr/>
          <p:nvPr/>
        </p:nvSpPr>
        <p:spPr>
          <a:xfrm>
            <a:off x="3115604" y="3765029"/>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146" name="Shape 2146"/>
          <p:cNvSpPr/>
          <p:nvPr/>
        </p:nvSpPr>
        <p:spPr>
          <a:xfrm>
            <a:off x="3428132" y="3713432"/>
            <a:ext cx="380950" cy="287475"/>
          </a:xfrm>
          <a:prstGeom prst="rect">
            <a:avLst/>
          </a:prstGeom>
          <a:solidFill>
            <a:srgbClr val="12924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147" name="Shape 2147"/>
          <p:cNvSpPr/>
          <p:nvPr/>
        </p:nvSpPr>
        <p:spPr>
          <a:xfrm>
            <a:off x="3496508" y="3765029"/>
            <a:ext cx="244199" cy="184279"/>
          </a:xfrm>
          <a:prstGeom prst="ellipse">
            <a:avLst/>
          </a:prstGeom>
          <a:gradFill>
            <a:gsLst>
              <a:gs pos="0">
                <a:srgbClr val="129240"/>
              </a:gs>
              <a:gs pos="44000">
                <a:srgbClr val="129240"/>
              </a:gs>
              <a:gs pos="92000">
                <a:srgbClr val="18C255"/>
              </a:gs>
              <a:gs pos="100000">
                <a:srgbClr val="18C255"/>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148" name="Shape 2148"/>
          <p:cNvSpPr/>
          <p:nvPr/>
        </p:nvSpPr>
        <p:spPr>
          <a:xfrm>
            <a:off x="3496508" y="3765029"/>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149" name="Shape 2149"/>
          <p:cNvSpPr/>
          <p:nvPr/>
        </p:nvSpPr>
        <p:spPr>
          <a:xfrm>
            <a:off x="3809035" y="3713432"/>
            <a:ext cx="380950" cy="287475"/>
          </a:xfrm>
          <a:prstGeom prst="rect">
            <a:avLst/>
          </a:prstGeom>
          <a:solidFill>
            <a:srgbClr val="12924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150" name="Shape 2150"/>
          <p:cNvSpPr/>
          <p:nvPr/>
        </p:nvSpPr>
        <p:spPr>
          <a:xfrm>
            <a:off x="3877411" y="3765029"/>
            <a:ext cx="244199" cy="184279"/>
          </a:xfrm>
          <a:prstGeom prst="ellipse">
            <a:avLst/>
          </a:prstGeom>
          <a:gradFill>
            <a:gsLst>
              <a:gs pos="0">
                <a:srgbClr val="129240"/>
              </a:gs>
              <a:gs pos="44000">
                <a:srgbClr val="129240"/>
              </a:gs>
              <a:gs pos="92000">
                <a:srgbClr val="18C255"/>
              </a:gs>
              <a:gs pos="100000">
                <a:srgbClr val="18C255"/>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151" name="Shape 2151"/>
          <p:cNvSpPr/>
          <p:nvPr/>
        </p:nvSpPr>
        <p:spPr>
          <a:xfrm>
            <a:off x="3877411" y="3765029"/>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152" name="Shape 2152"/>
          <p:cNvSpPr/>
          <p:nvPr/>
        </p:nvSpPr>
        <p:spPr>
          <a:xfrm>
            <a:off x="4189939" y="3713432"/>
            <a:ext cx="380950" cy="287475"/>
          </a:xfrm>
          <a:prstGeom prst="rect">
            <a:avLst/>
          </a:prstGeom>
          <a:solidFill>
            <a:srgbClr val="F37B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153" name="Shape 2153"/>
          <p:cNvSpPr/>
          <p:nvPr/>
        </p:nvSpPr>
        <p:spPr>
          <a:xfrm>
            <a:off x="4258315" y="3765029"/>
            <a:ext cx="244199" cy="184279"/>
          </a:xfrm>
          <a:prstGeom prst="ellipse">
            <a:avLst/>
          </a:prstGeom>
          <a:gradFill>
            <a:gsLst>
              <a:gs pos="0">
                <a:srgbClr val="F37B00"/>
              </a:gs>
              <a:gs pos="44000">
                <a:srgbClr val="F37B00"/>
              </a:gs>
              <a:gs pos="92000">
                <a:srgbClr val="FBAB30"/>
              </a:gs>
              <a:gs pos="100000">
                <a:srgbClr val="FBAB3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154" name="Shape 2154"/>
          <p:cNvSpPr/>
          <p:nvPr/>
        </p:nvSpPr>
        <p:spPr>
          <a:xfrm>
            <a:off x="4258315" y="3765029"/>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155" name="Shape 2155"/>
          <p:cNvSpPr/>
          <p:nvPr/>
        </p:nvSpPr>
        <p:spPr>
          <a:xfrm>
            <a:off x="4570842" y="3713432"/>
            <a:ext cx="380950" cy="287475"/>
          </a:xfrm>
          <a:prstGeom prst="rect">
            <a:avLst/>
          </a:prstGeom>
          <a:solidFill>
            <a:srgbClr val="FFD5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156" name="Shape 2156"/>
          <p:cNvSpPr/>
          <p:nvPr/>
        </p:nvSpPr>
        <p:spPr>
          <a:xfrm>
            <a:off x="4639218" y="3765029"/>
            <a:ext cx="244199" cy="184279"/>
          </a:xfrm>
          <a:prstGeom prst="ellipse">
            <a:avLst/>
          </a:prstGeom>
          <a:gradFill>
            <a:gsLst>
              <a:gs pos="0">
                <a:srgbClr val="FFD500"/>
              </a:gs>
              <a:gs pos="44000">
                <a:srgbClr val="FFD500"/>
              </a:gs>
              <a:gs pos="92000">
                <a:srgbClr val="FFEC8F"/>
              </a:gs>
              <a:gs pos="100000">
                <a:srgbClr val="FFEC8F"/>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157" name="Shape 2157"/>
          <p:cNvSpPr/>
          <p:nvPr/>
        </p:nvSpPr>
        <p:spPr>
          <a:xfrm>
            <a:off x="4639218" y="3765029"/>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158" name="Shape 2158"/>
          <p:cNvSpPr/>
          <p:nvPr/>
        </p:nvSpPr>
        <p:spPr>
          <a:xfrm>
            <a:off x="4951746" y="3713432"/>
            <a:ext cx="380950" cy="287475"/>
          </a:xfrm>
          <a:prstGeom prst="rect">
            <a:avLst/>
          </a:prstGeom>
          <a:solidFill>
            <a:srgbClr val="FFD5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159" name="Shape 2159"/>
          <p:cNvSpPr/>
          <p:nvPr/>
        </p:nvSpPr>
        <p:spPr>
          <a:xfrm>
            <a:off x="5020122" y="3765029"/>
            <a:ext cx="244199" cy="184279"/>
          </a:xfrm>
          <a:prstGeom prst="ellipse">
            <a:avLst/>
          </a:prstGeom>
          <a:gradFill>
            <a:gsLst>
              <a:gs pos="0">
                <a:srgbClr val="FFD500"/>
              </a:gs>
              <a:gs pos="44000">
                <a:srgbClr val="FFD500"/>
              </a:gs>
              <a:gs pos="92000">
                <a:srgbClr val="FFEC8F"/>
              </a:gs>
              <a:gs pos="100000">
                <a:srgbClr val="FFEC8F"/>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160" name="Shape 2160"/>
          <p:cNvSpPr/>
          <p:nvPr/>
        </p:nvSpPr>
        <p:spPr>
          <a:xfrm>
            <a:off x="5020122" y="3765029"/>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161" name="Shape 2161"/>
          <p:cNvSpPr/>
          <p:nvPr/>
        </p:nvSpPr>
        <p:spPr>
          <a:xfrm>
            <a:off x="5332649" y="3713432"/>
            <a:ext cx="380950" cy="287475"/>
          </a:xfrm>
          <a:prstGeom prst="rect">
            <a:avLst/>
          </a:prstGeom>
          <a:solidFill>
            <a:srgbClr val="12924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162" name="Shape 2162"/>
          <p:cNvSpPr/>
          <p:nvPr/>
        </p:nvSpPr>
        <p:spPr>
          <a:xfrm>
            <a:off x="5401025" y="3765029"/>
            <a:ext cx="244199" cy="184279"/>
          </a:xfrm>
          <a:prstGeom prst="ellipse">
            <a:avLst/>
          </a:prstGeom>
          <a:gradFill>
            <a:gsLst>
              <a:gs pos="0">
                <a:srgbClr val="129240"/>
              </a:gs>
              <a:gs pos="44000">
                <a:srgbClr val="129240"/>
              </a:gs>
              <a:gs pos="92000">
                <a:srgbClr val="18C255"/>
              </a:gs>
              <a:gs pos="100000">
                <a:srgbClr val="18C255"/>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163" name="Shape 2163"/>
          <p:cNvSpPr/>
          <p:nvPr/>
        </p:nvSpPr>
        <p:spPr>
          <a:xfrm>
            <a:off x="5401025" y="3765029"/>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164" name="Shape 2164"/>
          <p:cNvSpPr/>
          <p:nvPr/>
        </p:nvSpPr>
        <p:spPr>
          <a:xfrm>
            <a:off x="5713553" y="3713432"/>
            <a:ext cx="380950" cy="287475"/>
          </a:xfrm>
          <a:prstGeom prst="rect">
            <a:avLst/>
          </a:prstGeom>
          <a:solidFill>
            <a:srgbClr val="12924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165" name="Shape 2165"/>
          <p:cNvSpPr/>
          <p:nvPr/>
        </p:nvSpPr>
        <p:spPr>
          <a:xfrm>
            <a:off x="5781929" y="3765029"/>
            <a:ext cx="244199" cy="184279"/>
          </a:xfrm>
          <a:prstGeom prst="ellipse">
            <a:avLst/>
          </a:prstGeom>
          <a:gradFill>
            <a:gsLst>
              <a:gs pos="0">
                <a:srgbClr val="129240"/>
              </a:gs>
              <a:gs pos="44000">
                <a:srgbClr val="129240"/>
              </a:gs>
              <a:gs pos="92000">
                <a:srgbClr val="18C255"/>
              </a:gs>
              <a:gs pos="100000">
                <a:srgbClr val="18C255"/>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166" name="Shape 2166"/>
          <p:cNvSpPr/>
          <p:nvPr/>
        </p:nvSpPr>
        <p:spPr>
          <a:xfrm>
            <a:off x="5781929" y="3765029"/>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167" name="Shape 2167"/>
          <p:cNvSpPr/>
          <p:nvPr/>
        </p:nvSpPr>
        <p:spPr>
          <a:xfrm>
            <a:off x="6094456" y="3713432"/>
            <a:ext cx="380950" cy="287475"/>
          </a:xfrm>
          <a:prstGeom prst="rect">
            <a:avLst/>
          </a:prstGeom>
          <a:solidFill>
            <a:srgbClr val="ED331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168" name="Shape 2168"/>
          <p:cNvSpPr/>
          <p:nvPr/>
        </p:nvSpPr>
        <p:spPr>
          <a:xfrm>
            <a:off x="6162832" y="3765029"/>
            <a:ext cx="244199" cy="184279"/>
          </a:xfrm>
          <a:prstGeom prst="ellipse">
            <a:avLst/>
          </a:prstGeom>
          <a:gradFill>
            <a:gsLst>
              <a:gs pos="0">
                <a:srgbClr val="ED331A"/>
              </a:gs>
              <a:gs pos="44000">
                <a:srgbClr val="ED331A"/>
              </a:gs>
              <a:gs pos="92000">
                <a:srgbClr val="F48070"/>
              </a:gs>
              <a:gs pos="100000">
                <a:srgbClr val="F4807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169" name="Shape 2169"/>
          <p:cNvSpPr/>
          <p:nvPr/>
        </p:nvSpPr>
        <p:spPr>
          <a:xfrm>
            <a:off x="6162832" y="3765029"/>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170" name="Shape 2170"/>
          <p:cNvSpPr/>
          <p:nvPr/>
        </p:nvSpPr>
        <p:spPr>
          <a:xfrm>
            <a:off x="6475360" y="3713432"/>
            <a:ext cx="380950" cy="287475"/>
          </a:xfrm>
          <a:prstGeom prst="rect">
            <a:avLst/>
          </a:prstGeom>
          <a:solidFill>
            <a:srgbClr val="12924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171" name="Shape 2171"/>
          <p:cNvSpPr/>
          <p:nvPr/>
        </p:nvSpPr>
        <p:spPr>
          <a:xfrm>
            <a:off x="6543736" y="3765029"/>
            <a:ext cx="244199" cy="184279"/>
          </a:xfrm>
          <a:prstGeom prst="ellipse">
            <a:avLst/>
          </a:prstGeom>
          <a:gradFill>
            <a:gsLst>
              <a:gs pos="0">
                <a:srgbClr val="129240"/>
              </a:gs>
              <a:gs pos="44000">
                <a:srgbClr val="129240"/>
              </a:gs>
              <a:gs pos="92000">
                <a:srgbClr val="18C255"/>
              </a:gs>
              <a:gs pos="100000">
                <a:srgbClr val="18C255"/>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172" name="Shape 2172"/>
          <p:cNvSpPr/>
          <p:nvPr/>
        </p:nvSpPr>
        <p:spPr>
          <a:xfrm>
            <a:off x="6543736" y="3765029"/>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173" name="Shape 2173"/>
          <p:cNvSpPr/>
          <p:nvPr/>
        </p:nvSpPr>
        <p:spPr>
          <a:xfrm>
            <a:off x="6856263" y="3713432"/>
            <a:ext cx="380950" cy="287475"/>
          </a:xfrm>
          <a:prstGeom prst="rect">
            <a:avLst/>
          </a:prstGeom>
          <a:solidFill>
            <a:srgbClr val="12924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174" name="Shape 2174"/>
          <p:cNvSpPr/>
          <p:nvPr/>
        </p:nvSpPr>
        <p:spPr>
          <a:xfrm>
            <a:off x="6924639" y="3765029"/>
            <a:ext cx="244199" cy="184279"/>
          </a:xfrm>
          <a:prstGeom prst="ellipse">
            <a:avLst/>
          </a:prstGeom>
          <a:gradFill>
            <a:gsLst>
              <a:gs pos="0">
                <a:srgbClr val="129240"/>
              </a:gs>
              <a:gs pos="44000">
                <a:srgbClr val="129240"/>
              </a:gs>
              <a:gs pos="92000">
                <a:srgbClr val="18C255"/>
              </a:gs>
              <a:gs pos="100000">
                <a:srgbClr val="18C255"/>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175" name="Shape 2175"/>
          <p:cNvSpPr/>
          <p:nvPr/>
        </p:nvSpPr>
        <p:spPr>
          <a:xfrm>
            <a:off x="6924639" y="3765029"/>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176" name="Shape 2176"/>
          <p:cNvSpPr/>
          <p:nvPr/>
        </p:nvSpPr>
        <p:spPr>
          <a:xfrm>
            <a:off x="7237167" y="3713432"/>
            <a:ext cx="380950" cy="287475"/>
          </a:xfrm>
          <a:prstGeom prst="rect">
            <a:avLst/>
          </a:prstGeom>
          <a:solidFill>
            <a:srgbClr val="F37B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177" name="Shape 2177"/>
          <p:cNvSpPr/>
          <p:nvPr/>
        </p:nvSpPr>
        <p:spPr>
          <a:xfrm>
            <a:off x="7305543" y="3765029"/>
            <a:ext cx="244199" cy="184279"/>
          </a:xfrm>
          <a:prstGeom prst="ellipse">
            <a:avLst/>
          </a:prstGeom>
          <a:gradFill>
            <a:gsLst>
              <a:gs pos="0">
                <a:srgbClr val="F37B00"/>
              </a:gs>
              <a:gs pos="44000">
                <a:srgbClr val="F37B00"/>
              </a:gs>
              <a:gs pos="92000">
                <a:srgbClr val="FBAB30"/>
              </a:gs>
              <a:gs pos="100000">
                <a:srgbClr val="FBAB3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178" name="Shape 2178"/>
          <p:cNvSpPr/>
          <p:nvPr/>
        </p:nvSpPr>
        <p:spPr>
          <a:xfrm>
            <a:off x="7305543" y="3765029"/>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179" name="Shape 2179"/>
          <p:cNvSpPr/>
          <p:nvPr/>
        </p:nvSpPr>
        <p:spPr>
          <a:xfrm>
            <a:off x="7618070" y="3713432"/>
            <a:ext cx="380950" cy="287475"/>
          </a:xfrm>
          <a:prstGeom prst="rect">
            <a:avLst/>
          </a:prstGeom>
          <a:solidFill>
            <a:srgbClr val="F37B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180" name="Shape 2180"/>
          <p:cNvSpPr/>
          <p:nvPr/>
        </p:nvSpPr>
        <p:spPr>
          <a:xfrm>
            <a:off x="7686446" y="3765029"/>
            <a:ext cx="244199" cy="184279"/>
          </a:xfrm>
          <a:prstGeom prst="ellipse">
            <a:avLst/>
          </a:prstGeom>
          <a:gradFill>
            <a:gsLst>
              <a:gs pos="0">
                <a:srgbClr val="F37B00"/>
              </a:gs>
              <a:gs pos="44000">
                <a:srgbClr val="F37B00"/>
              </a:gs>
              <a:gs pos="92000">
                <a:srgbClr val="FBAB30"/>
              </a:gs>
              <a:gs pos="100000">
                <a:srgbClr val="FBAB3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181" name="Shape 2181"/>
          <p:cNvSpPr/>
          <p:nvPr/>
        </p:nvSpPr>
        <p:spPr>
          <a:xfrm>
            <a:off x="7686446" y="3765029"/>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182" name="Shape 2182"/>
          <p:cNvSpPr/>
          <p:nvPr/>
        </p:nvSpPr>
        <p:spPr>
          <a:xfrm>
            <a:off x="7998974" y="3713432"/>
            <a:ext cx="380950" cy="287475"/>
          </a:xfrm>
          <a:prstGeom prst="rect">
            <a:avLst/>
          </a:prstGeom>
          <a:solidFill>
            <a:srgbClr val="0056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183" name="Shape 2183"/>
          <p:cNvSpPr/>
          <p:nvPr/>
        </p:nvSpPr>
        <p:spPr>
          <a:xfrm>
            <a:off x="8067350" y="3765029"/>
            <a:ext cx="244199" cy="184279"/>
          </a:xfrm>
          <a:prstGeom prst="ellipse">
            <a:avLst/>
          </a:prstGeom>
          <a:gradFill>
            <a:gsLst>
              <a:gs pos="0">
                <a:srgbClr val="0056A8"/>
              </a:gs>
              <a:gs pos="44000">
                <a:srgbClr val="0056A8"/>
              </a:gs>
              <a:gs pos="92000">
                <a:srgbClr val="0D86FF"/>
              </a:gs>
              <a:gs pos="100000">
                <a:srgbClr val="0D86FF"/>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184" name="Shape 2184"/>
          <p:cNvSpPr/>
          <p:nvPr/>
        </p:nvSpPr>
        <p:spPr>
          <a:xfrm>
            <a:off x="8067350" y="3765029"/>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185" name="Shape 2185"/>
          <p:cNvSpPr/>
          <p:nvPr/>
        </p:nvSpPr>
        <p:spPr>
          <a:xfrm>
            <a:off x="8379877" y="3713432"/>
            <a:ext cx="380950" cy="287475"/>
          </a:xfrm>
          <a:prstGeom prst="rect">
            <a:avLst/>
          </a:prstGeom>
          <a:solidFill>
            <a:srgbClr val="0056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186" name="Shape 2186"/>
          <p:cNvSpPr/>
          <p:nvPr/>
        </p:nvSpPr>
        <p:spPr>
          <a:xfrm>
            <a:off x="8448253" y="3765029"/>
            <a:ext cx="244199" cy="184279"/>
          </a:xfrm>
          <a:prstGeom prst="ellipse">
            <a:avLst/>
          </a:prstGeom>
          <a:gradFill>
            <a:gsLst>
              <a:gs pos="0">
                <a:srgbClr val="0056A8"/>
              </a:gs>
              <a:gs pos="44000">
                <a:srgbClr val="0056A8"/>
              </a:gs>
              <a:gs pos="92000">
                <a:srgbClr val="0D86FF"/>
              </a:gs>
              <a:gs pos="100000">
                <a:srgbClr val="0D86FF"/>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187" name="Shape 2187"/>
          <p:cNvSpPr/>
          <p:nvPr/>
        </p:nvSpPr>
        <p:spPr>
          <a:xfrm>
            <a:off x="8448253" y="3765029"/>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188" name="Shape 2188"/>
          <p:cNvSpPr/>
          <p:nvPr/>
        </p:nvSpPr>
        <p:spPr>
          <a:xfrm>
            <a:off x="8760781" y="3713432"/>
            <a:ext cx="380950" cy="287475"/>
          </a:xfrm>
          <a:prstGeom prst="rect">
            <a:avLst/>
          </a:prstGeom>
          <a:solidFill>
            <a:srgbClr val="0056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189" name="Shape 2189"/>
          <p:cNvSpPr/>
          <p:nvPr/>
        </p:nvSpPr>
        <p:spPr>
          <a:xfrm>
            <a:off x="8829157" y="3765029"/>
            <a:ext cx="244199" cy="184279"/>
          </a:xfrm>
          <a:prstGeom prst="ellipse">
            <a:avLst/>
          </a:prstGeom>
          <a:gradFill>
            <a:gsLst>
              <a:gs pos="0">
                <a:srgbClr val="0056A8"/>
              </a:gs>
              <a:gs pos="44000">
                <a:srgbClr val="0056A8"/>
              </a:gs>
              <a:gs pos="92000">
                <a:srgbClr val="0D86FF"/>
              </a:gs>
              <a:gs pos="100000">
                <a:srgbClr val="0D86FF"/>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190" name="Shape 2190"/>
          <p:cNvSpPr/>
          <p:nvPr/>
        </p:nvSpPr>
        <p:spPr>
          <a:xfrm>
            <a:off x="8829157" y="3765029"/>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191" name="Shape 2191"/>
          <p:cNvSpPr/>
          <p:nvPr/>
        </p:nvSpPr>
        <p:spPr>
          <a:xfrm>
            <a:off x="0" y="3427783"/>
            <a:ext cx="380950" cy="287475"/>
          </a:xfrm>
          <a:prstGeom prst="rect">
            <a:avLst/>
          </a:prstGeom>
          <a:solidFill>
            <a:srgbClr val="12924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192" name="Shape 2192"/>
          <p:cNvSpPr/>
          <p:nvPr/>
        </p:nvSpPr>
        <p:spPr>
          <a:xfrm>
            <a:off x="68376" y="3479380"/>
            <a:ext cx="244199" cy="184279"/>
          </a:xfrm>
          <a:prstGeom prst="ellipse">
            <a:avLst/>
          </a:prstGeom>
          <a:gradFill>
            <a:gsLst>
              <a:gs pos="0">
                <a:srgbClr val="129240"/>
              </a:gs>
              <a:gs pos="44000">
                <a:srgbClr val="129240"/>
              </a:gs>
              <a:gs pos="92000">
                <a:srgbClr val="18C255"/>
              </a:gs>
              <a:gs pos="100000">
                <a:srgbClr val="18C255"/>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193" name="Shape 2193"/>
          <p:cNvSpPr/>
          <p:nvPr/>
        </p:nvSpPr>
        <p:spPr>
          <a:xfrm>
            <a:off x="68376" y="3479380"/>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194" name="Shape 2194"/>
          <p:cNvSpPr/>
          <p:nvPr/>
        </p:nvSpPr>
        <p:spPr>
          <a:xfrm>
            <a:off x="380904" y="3427783"/>
            <a:ext cx="380950" cy="287475"/>
          </a:xfrm>
          <a:prstGeom prst="rect">
            <a:avLst/>
          </a:prstGeom>
          <a:solidFill>
            <a:srgbClr val="F37B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195" name="Shape 2195"/>
          <p:cNvSpPr/>
          <p:nvPr/>
        </p:nvSpPr>
        <p:spPr>
          <a:xfrm>
            <a:off x="449280" y="3479380"/>
            <a:ext cx="244199" cy="184279"/>
          </a:xfrm>
          <a:prstGeom prst="ellipse">
            <a:avLst/>
          </a:prstGeom>
          <a:gradFill>
            <a:gsLst>
              <a:gs pos="0">
                <a:srgbClr val="F37B00"/>
              </a:gs>
              <a:gs pos="44000">
                <a:srgbClr val="F37B00"/>
              </a:gs>
              <a:gs pos="92000">
                <a:srgbClr val="FBAB30"/>
              </a:gs>
              <a:gs pos="100000">
                <a:srgbClr val="FBAB3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196" name="Shape 2196"/>
          <p:cNvSpPr/>
          <p:nvPr/>
        </p:nvSpPr>
        <p:spPr>
          <a:xfrm>
            <a:off x="449280" y="3479380"/>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197" name="Shape 2197"/>
          <p:cNvSpPr/>
          <p:nvPr/>
        </p:nvSpPr>
        <p:spPr>
          <a:xfrm>
            <a:off x="761807" y="3427783"/>
            <a:ext cx="380950" cy="287475"/>
          </a:xfrm>
          <a:prstGeom prst="rect">
            <a:avLst/>
          </a:prstGeom>
          <a:solidFill>
            <a:srgbClr val="ED331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198" name="Shape 2198"/>
          <p:cNvSpPr/>
          <p:nvPr/>
        </p:nvSpPr>
        <p:spPr>
          <a:xfrm>
            <a:off x="830183" y="3479380"/>
            <a:ext cx="244199" cy="184279"/>
          </a:xfrm>
          <a:prstGeom prst="ellipse">
            <a:avLst/>
          </a:prstGeom>
          <a:gradFill>
            <a:gsLst>
              <a:gs pos="0">
                <a:srgbClr val="ED331A"/>
              </a:gs>
              <a:gs pos="44000">
                <a:srgbClr val="ED331A"/>
              </a:gs>
              <a:gs pos="92000">
                <a:srgbClr val="F48070"/>
              </a:gs>
              <a:gs pos="100000">
                <a:srgbClr val="F4807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199" name="Shape 2199"/>
          <p:cNvSpPr/>
          <p:nvPr/>
        </p:nvSpPr>
        <p:spPr>
          <a:xfrm>
            <a:off x="830183" y="3479380"/>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200" name="Shape 2200"/>
          <p:cNvSpPr/>
          <p:nvPr/>
        </p:nvSpPr>
        <p:spPr>
          <a:xfrm>
            <a:off x="1142711" y="3427783"/>
            <a:ext cx="380950" cy="287475"/>
          </a:xfrm>
          <a:prstGeom prst="rect">
            <a:avLst/>
          </a:prstGeom>
          <a:solidFill>
            <a:srgbClr val="ED331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201" name="Shape 2201"/>
          <p:cNvSpPr/>
          <p:nvPr/>
        </p:nvSpPr>
        <p:spPr>
          <a:xfrm>
            <a:off x="1211087" y="3479380"/>
            <a:ext cx="244199" cy="184279"/>
          </a:xfrm>
          <a:prstGeom prst="ellipse">
            <a:avLst/>
          </a:prstGeom>
          <a:gradFill>
            <a:gsLst>
              <a:gs pos="0">
                <a:srgbClr val="ED331A"/>
              </a:gs>
              <a:gs pos="44000">
                <a:srgbClr val="ED331A"/>
              </a:gs>
              <a:gs pos="92000">
                <a:srgbClr val="F48070"/>
              </a:gs>
              <a:gs pos="100000">
                <a:srgbClr val="F4807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202" name="Shape 2202"/>
          <p:cNvSpPr/>
          <p:nvPr/>
        </p:nvSpPr>
        <p:spPr>
          <a:xfrm>
            <a:off x="1211087" y="3479380"/>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203" name="Shape 2203"/>
          <p:cNvSpPr/>
          <p:nvPr/>
        </p:nvSpPr>
        <p:spPr>
          <a:xfrm>
            <a:off x="1523614" y="3427783"/>
            <a:ext cx="380950" cy="287475"/>
          </a:xfrm>
          <a:prstGeom prst="rect">
            <a:avLst/>
          </a:prstGeom>
          <a:solidFill>
            <a:srgbClr val="ED331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204" name="Shape 2204"/>
          <p:cNvSpPr/>
          <p:nvPr/>
        </p:nvSpPr>
        <p:spPr>
          <a:xfrm>
            <a:off x="1591990" y="3479380"/>
            <a:ext cx="244199" cy="184279"/>
          </a:xfrm>
          <a:prstGeom prst="ellipse">
            <a:avLst/>
          </a:prstGeom>
          <a:gradFill>
            <a:gsLst>
              <a:gs pos="0">
                <a:srgbClr val="ED331A"/>
              </a:gs>
              <a:gs pos="44000">
                <a:srgbClr val="ED331A"/>
              </a:gs>
              <a:gs pos="92000">
                <a:srgbClr val="F48070"/>
              </a:gs>
              <a:gs pos="100000">
                <a:srgbClr val="F4807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205" name="Shape 2205"/>
          <p:cNvSpPr/>
          <p:nvPr/>
        </p:nvSpPr>
        <p:spPr>
          <a:xfrm>
            <a:off x="1591990" y="3479380"/>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206" name="Shape 2206"/>
          <p:cNvSpPr/>
          <p:nvPr/>
        </p:nvSpPr>
        <p:spPr>
          <a:xfrm>
            <a:off x="1904518" y="3427783"/>
            <a:ext cx="380950" cy="287475"/>
          </a:xfrm>
          <a:prstGeom prst="rect">
            <a:avLst/>
          </a:prstGeom>
          <a:solidFill>
            <a:srgbClr val="F37B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207" name="Shape 2207"/>
          <p:cNvSpPr/>
          <p:nvPr/>
        </p:nvSpPr>
        <p:spPr>
          <a:xfrm>
            <a:off x="1972894" y="3479380"/>
            <a:ext cx="244199" cy="184279"/>
          </a:xfrm>
          <a:prstGeom prst="ellipse">
            <a:avLst/>
          </a:prstGeom>
          <a:gradFill>
            <a:gsLst>
              <a:gs pos="0">
                <a:srgbClr val="F37B00"/>
              </a:gs>
              <a:gs pos="44000">
                <a:srgbClr val="F37B00"/>
              </a:gs>
              <a:gs pos="92000">
                <a:srgbClr val="FBAB30"/>
              </a:gs>
              <a:gs pos="100000">
                <a:srgbClr val="FBAB3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208" name="Shape 2208"/>
          <p:cNvSpPr/>
          <p:nvPr/>
        </p:nvSpPr>
        <p:spPr>
          <a:xfrm>
            <a:off x="1972894" y="3479380"/>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209" name="Shape 2209"/>
          <p:cNvSpPr/>
          <p:nvPr/>
        </p:nvSpPr>
        <p:spPr>
          <a:xfrm>
            <a:off x="2285421" y="3427783"/>
            <a:ext cx="380950" cy="287475"/>
          </a:xfrm>
          <a:prstGeom prst="rect">
            <a:avLst/>
          </a:prstGeom>
          <a:solidFill>
            <a:srgbClr val="ED331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210" name="Shape 2210"/>
          <p:cNvSpPr/>
          <p:nvPr/>
        </p:nvSpPr>
        <p:spPr>
          <a:xfrm>
            <a:off x="2353797" y="3479380"/>
            <a:ext cx="244199" cy="184279"/>
          </a:xfrm>
          <a:prstGeom prst="ellipse">
            <a:avLst/>
          </a:prstGeom>
          <a:gradFill>
            <a:gsLst>
              <a:gs pos="0">
                <a:srgbClr val="ED331A"/>
              </a:gs>
              <a:gs pos="44000">
                <a:srgbClr val="ED331A"/>
              </a:gs>
              <a:gs pos="92000">
                <a:srgbClr val="F48070"/>
              </a:gs>
              <a:gs pos="100000">
                <a:srgbClr val="F4807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211" name="Shape 2211"/>
          <p:cNvSpPr/>
          <p:nvPr/>
        </p:nvSpPr>
        <p:spPr>
          <a:xfrm>
            <a:off x="2353797" y="3479380"/>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212" name="Shape 2212"/>
          <p:cNvSpPr/>
          <p:nvPr/>
        </p:nvSpPr>
        <p:spPr>
          <a:xfrm>
            <a:off x="2666325" y="3427783"/>
            <a:ext cx="380950" cy="287475"/>
          </a:xfrm>
          <a:prstGeom prst="rect">
            <a:avLst/>
          </a:prstGeom>
          <a:solidFill>
            <a:srgbClr val="ED331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213" name="Shape 2213"/>
          <p:cNvSpPr/>
          <p:nvPr/>
        </p:nvSpPr>
        <p:spPr>
          <a:xfrm>
            <a:off x="2734701" y="3479380"/>
            <a:ext cx="244199" cy="184279"/>
          </a:xfrm>
          <a:prstGeom prst="ellipse">
            <a:avLst/>
          </a:prstGeom>
          <a:gradFill>
            <a:gsLst>
              <a:gs pos="0">
                <a:srgbClr val="ED331A"/>
              </a:gs>
              <a:gs pos="44000">
                <a:srgbClr val="ED331A"/>
              </a:gs>
              <a:gs pos="92000">
                <a:srgbClr val="F48070"/>
              </a:gs>
              <a:gs pos="100000">
                <a:srgbClr val="F4807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214" name="Shape 2214"/>
          <p:cNvSpPr/>
          <p:nvPr/>
        </p:nvSpPr>
        <p:spPr>
          <a:xfrm>
            <a:off x="2734701" y="3479380"/>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215" name="Shape 2215"/>
          <p:cNvSpPr/>
          <p:nvPr/>
        </p:nvSpPr>
        <p:spPr>
          <a:xfrm>
            <a:off x="3047228" y="3427783"/>
            <a:ext cx="380950" cy="287475"/>
          </a:xfrm>
          <a:prstGeom prst="rect">
            <a:avLst/>
          </a:prstGeom>
          <a:solidFill>
            <a:srgbClr val="ED331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216" name="Shape 2216"/>
          <p:cNvSpPr/>
          <p:nvPr/>
        </p:nvSpPr>
        <p:spPr>
          <a:xfrm>
            <a:off x="3115604" y="3479380"/>
            <a:ext cx="244199" cy="184279"/>
          </a:xfrm>
          <a:prstGeom prst="ellipse">
            <a:avLst/>
          </a:prstGeom>
          <a:gradFill>
            <a:gsLst>
              <a:gs pos="0">
                <a:srgbClr val="ED331A"/>
              </a:gs>
              <a:gs pos="44000">
                <a:srgbClr val="ED331A"/>
              </a:gs>
              <a:gs pos="92000">
                <a:srgbClr val="F48070"/>
              </a:gs>
              <a:gs pos="100000">
                <a:srgbClr val="F4807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217" name="Shape 2217"/>
          <p:cNvSpPr/>
          <p:nvPr/>
        </p:nvSpPr>
        <p:spPr>
          <a:xfrm>
            <a:off x="3115604" y="3479380"/>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218" name="Shape 2218"/>
          <p:cNvSpPr/>
          <p:nvPr/>
        </p:nvSpPr>
        <p:spPr>
          <a:xfrm>
            <a:off x="3428132" y="3427783"/>
            <a:ext cx="380950" cy="287475"/>
          </a:xfrm>
          <a:prstGeom prst="rect">
            <a:avLst/>
          </a:prstGeom>
          <a:solidFill>
            <a:srgbClr val="0056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219" name="Shape 2219"/>
          <p:cNvSpPr/>
          <p:nvPr/>
        </p:nvSpPr>
        <p:spPr>
          <a:xfrm>
            <a:off x="3496508" y="3479380"/>
            <a:ext cx="244199" cy="184279"/>
          </a:xfrm>
          <a:prstGeom prst="ellipse">
            <a:avLst/>
          </a:prstGeom>
          <a:gradFill>
            <a:gsLst>
              <a:gs pos="0">
                <a:srgbClr val="0056A8"/>
              </a:gs>
              <a:gs pos="44000">
                <a:srgbClr val="0056A8"/>
              </a:gs>
              <a:gs pos="92000">
                <a:srgbClr val="0D86FF"/>
              </a:gs>
              <a:gs pos="100000">
                <a:srgbClr val="0D86FF"/>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220" name="Shape 2220"/>
          <p:cNvSpPr/>
          <p:nvPr/>
        </p:nvSpPr>
        <p:spPr>
          <a:xfrm>
            <a:off x="3496508" y="3479380"/>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221" name="Shape 2221"/>
          <p:cNvSpPr/>
          <p:nvPr/>
        </p:nvSpPr>
        <p:spPr>
          <a:xfrm>
            <a:off x="3809035" y="3427783"/>
            <a:ext cx="380950" cy="287475"/>
          </a:xfrm>
          <a:prstGeom prst="rect">
            <a:avLst/>
          </a:prstGeom>
          <a:solidFill>
            <a:srgbClr val="12924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222" name="Shape 2222"/>
          <p:cNvSpPr/>
          <p:nvPr/>
        </p:nvSpPr>
        <p:spPr>
          <a:xfrm>
            <a:off x="3877411" y="3479380"/>
            <a:ext cx="244199" cy="184279"/>
          </a:xfrm>
          <a:prstGeom prst="ellipse">
            <a:avLst/>
          </a:prstGeom>
          <a:gradFill>
            <a:gsLst>
              <a:gs pos="0">
                <a:srgbClr val="129240"/>
              </a:gs>
              <a:gs pos="44000">
                <a:srgbClr val="129240"/>
              </a:gs>
              <a:gs pos="92000">
                <a:srgbClr val="18C255"/>
              </a:gs>
              <a:gs pos="100000">
                <a:srgbClr val="18C255"/>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223" name="Shape 2223"/>
          <p:cNvSpPr/>
          <p:nvPr/>
        </p:nvSpPr>
        <p:spPr>
          <a:xfrm>
            <a:off x="3877411" y="3479380"/>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224" name="Shape 2224"/>
          <p:cNvSpPr/>
          <p:nvPr/>
        </p:nvSpPr>
        <p:spPr>
          <a:xfrm>
            <a:off x="4189939" y="3427783"/>
            <a:ext cx="380950" cy="287475"/>
          </a:xfrm>
          <a:prstGeom prst="rect">
            <a:avLst/>
          </a:prstGeom>
          <a:solidFill>
            <a:srgbClr val="12924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225" name="Shape 2225"/>
          <p:cNvSpPr/>
          <p:nvPr/>
        </p:nvSpPr>
        <p:spPr>
          <a:xfrm>
            <a:off x="4258315" y="3479380"/>
            <a:ext cx="244199" cy="184279"/>
          </a:xfrm>
          <a:prstGeom prst="ellipse">
            <a:avLst/>
          </a:prstGeom>
          <a:gradFill>
            <a:gsLst>
              <a:gs pos="0">
                <a:srgbClr val="129240"/>
              </a:gs>
              <a:gs pos="44000">
                <a:srgbClr val="129240"/>
              </a:gs>
              <a:gs pos="92000">
                <a:srgbClr val="18C255"/>
              </a:gs>
              <a:gs pos="100000">
                <a:srgbClr val="18C255"/>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226" name="Shape 2226"/>
          <p:cNvSpPr/>
          <p:nvPr/>
        </p:nvSpPr>
        <p:spPr>
          <a:xfrm>
            <a:off x="4258315" y="3479380"/>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227" name="Shape 2227"/>
          <p:cNvSpPr/>
          <p:nvPr/>
        </p:nvSpPr>
        <p:spPr>
          <a:xfrm>
            <a:off x="4570842" y="3427783"/>
            <a:ext cx="380950" cy="287475"/>
          </a:xfrm>
          <a:prstGeom prst="rect">
            <a:avLst/>
          </a:prstGeom>
          <a:solidFill>
            <a:srgbClr val="F37B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228" name="Shape 2228"/>
          <p:cNvSpPr/>
          <p:nvPr/>
        </p:nvSpPr>
        <p:spPr>
          <a:xfrm>
            <a:off x="4639218" y="3479380"/>
            <a:ext cx="244199" cy="184279"/>
          </a:xfrm>
          <a:prstGeom prst="ellipse">
            <a:avLst/>
          </a:prstGeom>
          <a:gradFill>
            <a:gsLst>
              <a:gs pos="0">
                <a:srgbClr val="F37B00"/>
              </a:gs>
              <a:gs pos="44000">
                <a:srgbClr val="F37B00"/>
              </a:gs>
              <a:gs pos="92000">
                <a:srgbClr val="FBAB30"/>
              </a:gs>
              <a:gs pos="100000">
                <a:srgbClr val="FBAB3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229" name="Shape 2229"/>
          <p:cNvSpPr/>
          <p:nvPr/>
        </p:nvSpPr>
        <p:spPr>
          <a:xfrm>
            <a:off x="4639218" y="3479380"/>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230" name="Shape 2230"/>
          <p:cNvSpPr/>
          <p:nvPr/>
        </p:nvSpPr>
        <p:spPr>
          <a:xfrm>
            <a:off x="4951746" y="3427783"/>
            <a:ext cx="380950" cy="287475"/>
          </a:xfrm>
          <a:prstGeom prst="rect">
            <a:avLst/>
          </a:prstGeom>
          <a:solidFill>
            <a:srgbClr val="ED331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231" name="Shape 2231"/>
          <p:cNvSpPr/>
          <p:nvPr/>
        </p:nvSpPr>
        <p:spPr>
          <a:xfrm>
            <a:off x="5020122" y="3479380"/>
            <a:ext cx="244199" cy="184279"/>
          </a:xfrm>
          <a:prstGeom prst="ellipse">
            <a:avLst/>
          </a:prstGeom>
          <a:gradFill>
            <a:gsLst>
              <a:gs pos="0">
                <a:srgbClr val="ED331A"/>
              </a:gs>
              <a:gs pos="44000">
                <a:srgbClr val="ED331A"/>
              </a:gs>
              <a:gs pos="92000">
                <a:srgbClr val="F48070"/>
              </a:gs>
              <a:gs pos="100000">
                <a:srgbClr val="F4807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232" name="Shape 2232"/>
          <p:cNvSpPr/>
          <p:nvPr/>
        </p:nvSpPr>
        <p:spPr>
          <a:xfrm>
            <a:off x="5020122" y="3479380"/>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233" name="Shape 2233"/>
          <p:cNvSpPr/>
          <p:nvPr/>
        </p:nvSpPr>
        <p:spPr>
          <a:xfrm>
            <a:off x="5332649" y="3427783"/>
            <a:ext cx="380950" cy="287475"/>
          </a:xfrm>
          <a:prstGeom prst="rect">
            <a:avLst/>
          </a:prstGeom>
          <a:solidFill>
            <a:srgbClr val="12924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234" name="Shape 2234"/>
          <p:cNvSpPr/>
          <p:nvPr/>
        </p:nvSpPr>
        <p:spPr>
          <a:xfrm>
            <a:off x="5401025" y="3479380"/>
            <a:ext cx="244199" cy="184279"/>
          </a:xfrm>
          <a:prstGeom prst="ellipse">
            <a:avLst/>
          </a:prstGeom>
          <a:gradFill>
            <a:gsLst>
              <a:gs pos="0">
                <a:srgbClr val="129240"/>
              </a:gs>
              <a:gs pos="44000">
                <a:srgbClr val="129240"/>
              </a:gs>
              <a:gs pos="92000">
                <a:srgbClr val="18C255"/>
              </a:gs>
              <a:gs pos="100000">
                <a:srgbClr val="18C255"/>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235" name="Shape 2235"/>
          <p:cNvSpPr/>
          <p:nvPr/>
        </p:nvSpPr>
        <p:spPr>
          <a:xfrm>
            <a:off x="5401025" y="3479380"/>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236" name="Shape 2236"/>
          <p:cNvSpPr/>
          <p:nvPr/>
        </p:nvSpPr>
        <p:spPr>
          <a:xfrm>
            <a:off x="5713553" y="3427783"/>
            <a:ext cx="380950" cy="287475"/>
          </a:xfrm>
          <a:prstGeom prst="rect">
            <a:avLst/>
          </a:prstGeom>
          <a:solidFill>
            <a:srgbClr val="12924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237" name="Shape 2237"/>
          <p:cNvSpPr/>
          <p:nvPr/>
        </p:nvSpPr>
        <p:spPr>
          <a:xfrm>
            <a:off x="5781929" y="3479380"/>
            <a:ext cx="244199" cy="184279"/>
          </a:xfrm>
          <a:prstGeom prst="ellipse">
            <a:avLst/>
          </a:prstGeom>
          <a:gradFill>
            <a:gsLst>
              <a:gs pos="0">
                <a:srgbClr val="129240"/>
              </a:gs>
              <a:gs pos="44000">
                <a:srgbClr val="129240"/>
              </a:gs>
              <a:gs pos="92000">
                <a:srgbClr val="18C255"/>
              </a:gs>
              <a:gs pos="100000">
                <a:srgbClr val="18C255"/>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238" name="Shape 2238"/>
          <p:cNvSpPr/>
          <p:nvPr/>
        </p:nvSpPr>
        <p:spPr>
          <a:xfrm>
            <a:off x="5781929" y="3479380"/>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239" name="Shape 2239"/>
          <p:cNvSpPr/>
          <p:nvPr/>
        </p:nvSpPr>
        <p:spPr>
          <a:xfrm>
            <a:off x="6094456" y="3427783"/>
            <a:ext cx="380950" cy="287475"/>
          </a:xfrm>
          <a:prstGeom prst="rect">
            <a:avLst/>
          </a:prstGeom>
          <a:solidFill>
            <a:srgbClr val="ED331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240" name="Shape 2240"/>
          <p:cNvSpPr/>
          <p:nvPr/>
        </p:nvSpPr>
        <p:spPr>
          <a:xfrm>
            <a:off x="6162832" y="3479380"/>
            <a:ext cx="244199" cy="184279"/>
          </a:xfrm>
          <a:prstGeom prst="ellipse">
            <a:avLst/>
          </a:prstGeom>
          <a:gradFill>
            <a:gsLst>
              <a:gs pos="0">
                <a:srgbClr val="ED331A"/>
              </a:gs>
              <a:gs pos="44000">
                <a:srgbClr val="ED331A"/>
              </a:gs>
              <a:gs pos="92000">
                <a:srgbClr val="F48070"/>
              </a:gs>
              <a:gs pos="100000">
                <a:srgbClr val="F4807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241" name="Shape 2241"/>
          <p:cNvSpPr/>
          <p:nvPr/>
        </p:nvSpPr>
        <p:spPr>
          <a:xfrm>
            <a:off x="6162832" y="3479380"/>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242" name="Shape 2242"/>
          <p:cNvSpPr/>
          <p:nvPr/>
        </p:nvSpPr>
        <p:spPr>
          <a:xfrm>
            <a:off x="6475360" y="3427783"/>
            <a:ext cx="380950" cy="287475"/>
          </a:xfrm>
          <a:prstGeom prst="rect">
            <a:avLst/>
          </a:prstGeom>
          <a:solidFill>
            <a:srgbClr val="FFD5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243" name="Shape 2243"/>
          <p:cNvSpPr/>
          <p:nvPr/>
        </p:nvSpPr>
        <p:spPr>
          <a:xfrm>
            <a:off x="6543736" y="3479380"/>
            <a:ext cx="244199" cy="184279"/>
          </a:xfrm>
          <a:prstGeom prst="ellipse">
            <a:avLst/>
          </a:prstGeom>
          <a:gradFill>
            <a:gsLst>
              <a:gs pos="0">
                <a:srgbClr val="FFD500"/>
              </a:gs>
              <a:gs pos="44000">
                <a:srgbClr val="FFD500"/>
              </a:gs>
              <a:gs pos="92000">
                <a:srgbClr val="FFEC8F"/>
              </a:gs>
              <a:gs pos="100000">
                <a:srgbClr val="FFEC8F"/>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244" name="Shape 2244"/>
          <p:cNvSpPr/>
          <p:nvPr/>
        </p:nvSpPr>
        <p:spPr>
          <a:xfrm>
            <a:off x="6543736" y="3479380"/>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245" name="Shape 2245"/>
          <p:cNvSpPr/>
          <p:nvPr/>
        </p:nvSpPr>
        <p:spPr>
          <a:xfrm>
            <a:off x="6856263" y="3427783"/>
            <a:ext cx="380950" cy="287475"/>
          </a:xfrm>
          <a:prstGeom prst="rect">
            <a:avLst/>
          </a:prstGeom>
          <a:solidFill>
            <a:srgbClr val="ED331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246" name="Shape 2246"/>
          <p:cNvSpPr/>
          <p:nvPr/>
        </p:nvSpPr>
        <p:spPr>
          <a:xfrm>
            <a:off x="6924639" y="3479380"/>
            <a:ext cx="244199" cy="184279"/>
          </a:xfrm>
          <a:prstGeom prst="ellipse">
            <a:avLst/>
          </a:prstGeom>
          <a:gradFill>
            <a:gsLst>
              <a:gs pos="0">
                <a:srgbClr val="ED331A"/>
              </a:gs>
              <a:gs pos="44000">
                <a:srgbClr val="ED331A"/>
              </a:gs>
              <a:gs pos="92000">
                <a:srgbClr val="F48070"/>
              </a:gs>
              <a:gs pos="100000">
                <a:srgbClr val="F4807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247" name="Shape 2247"/>
          <p:cNvSpPr/>
          <p:nvPr/>
        </p:nvSpPr>
        <p:spPr>
          <a:xfrm>
            <a:off x="6924639" y="3479380"/>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248" name="Shape 2248"/>
          <p:cNvSpPr/>
          <p:nvPr/>
        </p:nvSpPr>
        <p:spPr>
          <a:xfrm>
            <a:off x="7237167" y="3427783"/>
            <a:ext cx="380950" cy="287475"/>
          </a:xfrm>
          <a:prstGeom prst="rect">
            <a:avLst/>
          </a:prstGeom>
          <a:solidFill>
            <a:srgbClr val="F37B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249" name="Shape 2249"/>
          <p:cNvSpPr/>
          <p:nvPr/>
        </p:nvSpPr>
        <p:spPr>
          <a:xfrm>
            <a:off x="7305543" y="3479380"/>
            <a:ext cx="244199" cy="184279"/>
          </a:xfrm>
          <a:prstGeom prst="ellipse">
            <a:avLst/>
          </a:prstGeom>
          <a:gradFill>
            <a:gsLst>
              <a:gs pos="0">
                <a:srgbClr val="F37B00"/>
              </a:gs>
              <a:gs pos="44000">
                <a:srgbClr val="F37B00"/>
              </a:gs>
              <a:gs pos="92000">
                <a:srgbClr val="FBAB30"/>
              </a:gs>
              <a:gs pos="100000">
                <a:srgbClr val="FBAB3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250" name="Shape 2250"/>
          <p:cNvSpPr/>
          <p:nvPr/>
        </p:nvSpPr>
        <p:spPr>
          <a:xfrm>
            <a:off x="7305543" y="3479380"/>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251" name="Shape 2251"/>
          <p:cNvSpPr/>
          <p:nvPr/>
        </p:nvSpPr>
        <p:spPr>
          <a:xfrm>
            <a:off x="7618070" y="3427783"/>
            <a:ext cx="380950" cy="287475"/>
          </a:xfrm>
          <a:prstGeom prst="rect">
            <a:avLst/>
          </a:prstGeom>
          <a:solidFill>
            <a:srgbClr val="F37B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252" name="Shape 2252"/>
          <p:cNvSpPr/>
          <p:nvPr/>
        </p:nvSpPr>
        <p:spPr>
          <a:xfrm>
            <a:off x="7686446" y="3479380"/>
            <a:ext cx="244199" cy="184279"/>
          </a:xfrm>
          <a:prstGeom prst="ellipse">
            <a:avLst/>
          </a:prstGeom>
          <a:gradFill>
            <a:gsLst>
              <a:gs pos="0">
                <a:srgbClr val="F37B00"/>
              </a:gs>
              <a:gs pos="44000">
                <a:srgbClr val="F37B00"/>
              </a:gs>
              <a:gs pos="92000">
                <a:srgbClr val="FBAB30"/>
              </a:gs>
              <a:gs pos="100000">
                <a:srgbClr val="FBAB3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253" name="Shape 2253"/>
          <p:cNvSpPr/>
          <p:nvPr/>
        </p:nvSpPr>
        <p:spPr>
          <a:xfrm>
            <a:off x="7686446" y="3479380"/>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254" name="Shape 2254"/>
          <p:cNvSpPr/>
          <p:nvPr/>
        </p:nvSpPr>
        <p:spPr>
          <a:xfrm>
            <a:off x="7998974" y="3427783"/>
            <a:ext cx="380950" cy="287475"/>
          </a:xfrm>
          <a:prstGeom prst="rect">
            <a:avLst/>
          </a:prstGeom>
          <a:solidFill>
            <a:srgbClr val="FFD5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255" name="Shape 2255"/>
          <p:cNvSpPr/>
          <p:nvPr/>
        </p:nvSpPr>
        <p:spPr>
          <a:xfrm>
            <a:off x="8067350" y="3479380"/>
            <a:ext cx="244199" cy="184279"/>
          </a:xfrm>
          <a:prstGeom prst="ellipse">
            <a:avLst/>
          </a:prstGeom>
          <a:gradFill>
            <a:gsLst>
              <a:gs pos="0">
                <a:srgbClr val="FFD500"/>
              </a:gs>
              <a:gs pos="44000">
                <a:srgbClr val="FFD500"/>
              </a:gs>
              <a:gs pos="92000">
                <a:srgbClr val="FFEC8F"/>
              </a:gs>
              <a:gs pos="100000">
                <a:srgbClr val="FFEC8F"/>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256" name="Shape 2256"/>
          <p:cNvSpPr/>
          <p:nvPr/>
        </p:nvSpPr>
        <p:spPr>
          <a:xfrm>
            <a:off x="8067350" y="3479380"/>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257" name="Shape 2257"/>
          <p:cNvSpPr/>
          <p:nvPr/>
        </p:nvSpPr>
        <p:spPr>
          <a:xfrm>
            <a:off x="8379877" y="3427783"/>
            <a:ext cx="380950" cy="287475"/>
          </a:xfrm>
          <a:prstGeom prst="rect">
            <a:avLst/>
          </a:prstGeom>
          <a:solidFill>
            <a:srgbClr val="FFD5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258" name="Shape 2258"/>
          <p:cNvSpPr/>
          <p:nvPr/>
        </p:nvSpPr>
        <p:spPr>
          <a:xfrm>
            <a:off x="8448253" y="3479380"/>
            <a:ext cx="244199" cy="184279"/>
          </a:xfrm>
          <a:prstGeom prst="ellipse">
            <a:avLst/>
          </a:prstGeom>
          <a:gradFill>
            <a:gsLst>
              <a:gs pos="0">
                <a:srgbClr val="FFD500"/>
              </a:gs>
              <a:gs pos="44000">
                <a:srgbClr val="FFD500"/>
              </a:gs>
              <a:gs pos="92000">
                <a:srgbClr val="FFEC8F"/>
              </a:gs>
              <a:gs pos="100000">
                <a:srgbClr val="FFEC8F"/>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259" name="Shape 2259"/>
          <p:cNvSpPr/>
          <p:nvPr/>
        </p:nvSpPr>
        <p:spPr>
          <a:xfrm>
            <a:off x="8448253" y="3479380"/>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260" name="Shape 2260"/>
          <p:cNvSpPr/>
          <p:nvPr/>
        </p:nvSpPr>
        <p:spPr>
          <a:xfrm>
            <a:off x="8760781" y="3427783"/>
            <a:ext cx="380950" cy="287475"/>
          </a:xfrm>
          <a:prstGeom prst="rect">
            <a:avLst/>
          </a:prstGeom>
          <a:solidFill>
            <a:srgbClr val="F37B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261" name="Shape 2261"/>
          <p:cNvSpPr/>
          <p:nvPr/>
        </p:nvSpPr>
        <p:spPr>
          <a:xfrm>
            <a:off x="8829157" y="3479380"/>
            <a:ext cx="244199" cy="184279"/>
          </a:xfrm>
          <a:prstGeom prst="ellipse">
            <a:avLst/>
          </a:prstGeom>
          <a:gradFill>
            <a:gsLst>
              <a:gs pos="0">
                <a:srgbClr val="F37B00"/>
              </a:gs>
              <a:gs pos="44000">
                <a:srgbClr val="F37B00"/>
              </a:gs>
              <a:gs pos="92000">
                <a:srgbClr val="FBAB30"/>
              </a:gs>
              <a:gs pos="100000">
                <a:srgbClr val="FBAB3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262" name="Shape 2262"/>
          <p:cNvSpPr/>
          <p:nvPr/>
        </p:nvSpPr>
        <p:spPr>
          <a:xfrm>
            <a:off x="8829157" y="3479380"/>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263" name="Shape 2263"/>
          <p:cNvSpPr/>
          <p:nvPr/>
        </p:nvSpPr>
        <p:spPr>
          <a:xfrm>
            <a:off x="0" y="3142135"/>
            <a:ext cx="380950" cy="287475"/>
          </a:xfrm>
          <a:prstGeom prst="rect">
            <a:avLst/>
          </a:prstGeom>
          <a:solidFill>
            <a:srgbClr val="12924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264" name="Shape 2264"/>
          <p:cNvSpPr/>
          <p:nvPr/>
        </p:nvSpPr>
        <p:spPr>
          <a:xfrm>
            <a:off x="68376" y="3193733"/>
            <a:ext cx="244199" cy="184279"/>
          </a:xfrm>
          <a:prstGeom prst="ellipse">
            <a:avLst/>
          </a:prstGeom>
          <a:gradFill>
            <a:gsLst>
              <a:gs pos="0">
                <a:srgbClr val="129240"/>
              </a:gs>
              <a:gs pos="44000">
                <a:srgbClr val="129240"/>
              </a:gs>
              <a:gs pos="92000">
                <a:srgbClr val="18C255"/>
              </a:gs>
              <a:gs pos="100000">
                <a:srgbClr val="18C255"/>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265" name="Shape 2265"/>
          <p:cNvSpPr/>
          <p:nvPr/>
        </p:nvSpPr>
        <p:spPr>
          <a:xfrm>
            <a:off x="68376" y="3193733"/>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266" name="Shape 2266"/>
          <p:cNvSpPr/>
          <p:nvPr/>
        </p:nvSpPr>
        <p:spPr>
          <a:xfrm>
            <a:off x="380904" y="3142135"/>
            <a:ext cx="380950" cy="287475"/>
          </a:xfrm>
          <a:prstGeom prst="rect">
            <a:avLst/>
          </a:prstGeom>
          <a:solidFill>
            <a:srgbClr val="FFD5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267" name="Shape 2267"/>
          <p:cNvSpPr/>
          <p:nvPr/>
        </p:nvSpPr>
        <p:spPr>
          <a:xfrm>
            <a:off x="449280" y="3193733"/>
            <a:ext cx="244199" cy="184279"/>
          </a:xfrm>
          <a:prstGeom prst="ellipse">
            <a:avLst/>
          </a:prstGeom>
          <a:gradFill>
            <a:gsLst>
              <a:gs pos="0">
                <a:srgbClr val="FFD500"/>
              </a:gs>
              <a:gs pos="44000">
                <a:srgbClr val="FFD500"/>
              </a:gs>
              <a:gs pos="92000">
                <a:srgbClr val="FFEC8F"/>
              </a:gs>
              <a:gs pos="100000">
                <a:srgbClr val="FFEC8F"/>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268" name="Shape 2268"/>
          <p:cNvSpPr/>
          <p:nvPr/>
        </p:nvSpPr>
        <p:spPr>
          <a:xfrm>
            <a:off x="449280" y="3193733"/>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269" name="Shape 2269"/>
          <p:cNvSpPr/>
          <p:nvPr/>
        </p:nvSpPr>
        <p:spPr>
          <a:xfrm>
            <a:off x="761807" y="3142135"/>
            <a:ext cx="380950" cy="287475"/>
          </a:xfrm>
          <a:prstGeom prst="rect">
            <a:avLst/>
          </a:prstGeom>
          <a:solidFill>
            <a:srgbClr val="FFD5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270" name="Shape 2270"/>
          <p:cNvSpPr/>
          <p:nvPr/>
        </p:nvSpPr>
        <p:spPr>
          <a:xfrm>
            <a:off x="830183" y="3193733"/>
            <a:ext cx="244199" cy="184279"/>
          </a:xfrm>
          <a:prstGeom prst="ellipse">
            <a:avLst/>
          </a:prstGeom>
          <a:gradFill>
            <a:gsLst>
              <a:gs pos="0">
                <a:srgbClr val="FFD500"/>
              </a:gs>
              <a:gs pos="44000">
                <a:srgbClr val="FFD500"/>
              </a:gs>
              <a:gs pos="92000">
                <a:srgbClr val="FFEC8F"/>
              </a:gs>
              <a:gs pos="100000">
                <a:srgbClr val="FFEC8F"/>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271" name="Shape 2271"/>
          <p:cNvSpPr/>
          <p:nvPr/>
        </p:nvSpPr>
        <p:spPr>
          <a:xfrm>
            <a:off x="830183" y="3193733"/>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272" name="Shape 2272"/>
          <p:cNvSpPr/>
          <p:nvPr/>
        </p:nvSpPr>
        <p:spPr>
          <a:xfrm>
            <a:off x="1142711" y="3142135"/>
            <a:ext cx="380950" cy="287475"/>
          </a:xfrm>
          <a:prstGeom prst="rect">
            <a:avLst/>
          </a:prstGeom>
          <a:solidFill>
            <a:srgbClr val="FFD5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273" name="Shape 2273"/>
          <p:cNvSpPr/>
          <p:nvPr/>
        </p:nvSpPr>
        <p:spPr>
          <a:xfrm>
            <a:off x="1211087" y="3193733"/>
            <a:ext cx="244199" cy="184279"/>
          </a:xfrm>
          <a:prstGeom prst="ellipse">
            <a:avLst/>
          </a:prstGeom>
          <a:gradFill>
            <a:gsLst>
              <a:gs pos="0">
                <a:srgbClr val="FFD500"/>
              </a:gs>
              <a:gs pos="44000">
                <a:srgbClr val="FFD500"/>
              </a:gs>
              <a:gs pos="92000">
                <a:srgbClr val="FFEC8F"/>
              </a:gs>
              <a:gs pos="100000">
                <a:srgbClr val="FFEC8F"/>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274" name="Shape 2274"/>
          <p:cNvSpPr/>
          <p:nvPr/>
        </p:nvSpPr>
        <p:spPr>
          <a:xfrm>
            <a:off x="1211087" y="3193733"/>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275" name="Shape 2275"/>
          <p:cNvSpPr/>
          <p:nvPr/>
        </p:nvSpPr>
        <p:spPr>
          <a:xfrm>
            <a:off x="1523614" y="3142135"/>
            <a:ext cx="380950" cy="287475"/>
          </a:xfrm>
          <a:prstGeom prst="rect">
            <a:avLst/>
          </a:prstGeom>
          <a:solidFill>
            <a:srgbClr val="0056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276" name="Shape 2276"/>
          <p:cNvSpPr/>
          <p:nvPr/>
        </p:nvSpPr>
        <p:spPr>
          <a:xfrm>
            <a:off x="1591990" y="3193733"/>
            <a:ext cx="244199" cy="184279"/>
          </a:xfrm>
          <a:prstGeom prst="ellipse">
            <a:avLst/>
          </a:prstGeom>
          <a:gradFill>
            <a:gsLst>
              <a:gs pos="0">
                <a:srgbClr val="0056A8"/>
              </a:gs>
              <a:gs pos="44000">
                <a:srgbClr val="0056A8"/>
              </a:gs>
              <a:gs pos="92000">
                <a:srgbClr val="0D86FF"/>
              </a:gs>
              <a:gs pos="100000">
                <a:srgbClr val="0D86FF"/>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277" name="Shape 2277"/>
          <p:cNvSpPr/>
          <p:nvPr/>
        </p:nvSpPr>
        <p:spPr>
          <a:xfrm>
            <a:off x="1591990" y="3193733"/>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278" name="Shape 2278"/>
          <p:cNvSpPr/>
          <p:nvPr/>
        </p:nvSpPr>
        <p:spPr>
          <a:xfrm>
            <a:off x="1904518" y="3142135"/>
            <a:ext cx="380950" cy="287475"/>
          </a:xfrm>
          <a:prstGeom prst="rect">
            <a:avLst/>
          </a:prstGeom>
          <a:solidFill>
            <a:srgbClr val="FFD5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279" name="Shape 2279"/>
          <p:cNvSpPr/>
          <p:nvPr/>
        </p:nvSpPr>
        <p:spPr>
          <a:xfrm>
            <a:off x="1972894" y="3193733"/>
            <a:ext cx="244199" cy="184279"/>
          </a:xfrm>
          <a:prstGeom prst="ellipse">
            <a:avLst/>
          </a:prstGeom>
          <a:gradFill>
            <a:gsLst>
              <a:gs pos="0">
                <a:srgbClr val="FFD500"/>
              </a:gs>
              <a:gs pos="44000">
                <a:srgbClr val="FFD500"/>
              </a:gs>
              <a:gs pos="92000">
                <a:srgbClr val="FFEC8F"/>
              </a:gs>
              <a:gs pos="100000">
                <a:srgbClr val="FFEC8F"/>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280" name="Shape 2280"/>
          <p:cNvSpPr/>
          <p:nvPr/>
        </p:nvSpPr>
        <p:spPr>
          <a:xfrm>
            <a:off x="1972894" y="3193733"/>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281" name="Shape 2281"/>
          <p:cNvSpPr/>
          <p:nvPr/>
        </p:nvSpPr>
        <p:spPr>
          <a:xfrm>
            <a:off x="2285421" y="3142135"/>
            <a:ext cx="380950" cy="287475"/>
          </a:xfrm>
          <a:prstGeom prst="rect">
            <a:avLst/>
          </a:prstGeom>
          <a:solidFill>
            <a:srgbClr val="ED331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282" name="Shape 2282"/>
          <p:cNvSpPr/>
          <p:nvPr/>
        </p:nvSpPr>
        <p:spPr>
          <a:xfrm>
            <a:off x="2353797" y="3193733"/>
            <a:ext cx="244199" cy="184279"/>
          </a:xfrm>
          <a:prstGeom prst="ellipse">
            <a:avLst/>
          </a:prstGeom>
          <a:gradFill>
            <a:gsLst>
              <a:gs pos="0">
                <a:srgbClr val="ED331A"/>
              </a:gs>
              <a:gs pos="44000">
                <a:srgbClr val="ED331A"/>
              </a:gs>
              <a:gs pos="92000">
                <a:srgbClr val="F48070"/>
              </a:gs>
              <a:gs pos="100000">
                <a:srgbClr val="F4807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283" name="Shape 2283"/>
          <p:cNvSpPr/>
          <p:nvPr/>
        </p:nvSpPr>
        <p:spPr>
          <a:xfrm>
            <a:off x="2353797" y="3193733"/>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284" name="Shape 2284"/>
          <p:cNvSpPr/>
          <p:nvPr/>
        </p:nvSpPr>
        <p:spPr>
          <a:xfrm>
            <a:off x="2666325" y="3142135"/>
            <a:ext cx="380950" cy="287475"/>
          </a:xfrm>
          <a:prstGeom prst="rect">
            <a:avLst/>
          </a:prstGeom>
          <a:solidFill>
            <a:srgbClr val="ED331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285" name="Shape 2285"/>
          <p:cNvSpPr/>
          <p:nvPr/>
        </p:nvSpPr>
        <p:spPr>
          <a:xfrm>
            <a:off x="2734701" y="3193733"/>
            <a:ext cx="244199" cy="184279"/>
          </a:xfrm>
          <a:prstGeom prst="ellipse">
            <a:avLst/>
          </a:prstGeom>
          <a:gradFill>
            <a:gsLst>
              <a:gs pos="0">
                <a:srgbClr val="ED331A"/>
              </a:gs>
              <a:gs pos="44000">
                <a:srgbClr val="ED331A"/>
              </a:gs>
              <a:gs pos="92000">
                <a:srgbClr val="F48070"/>
              </a:gs>
              <a:gs pos="100000">
                <a:srgbClr val="F4807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286" name="Shape 2286"/>
          <p:cNvSpPr/>
          <p:nvPr/>
        </p:nvSpPr>
        <p:spPr>
          <a:xfrm>
            <a:off x="2734701" y="3193733"/>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287" name="Shape 2287"/>
          <p:cNvSpPr/>
          <p:nvPr/>
        </p:nvSpPr>
        <p:spPr>
          <a:xfrm>
            <a:off x="3047228" y="3142135"/>
            <a:ext cx="380950" cy="287475"/>
          </a:xfrm>
          <a:prstGeom prst="rect">
            <a:avLst/>
          </a:prstGeom>
          <a:solidFill>
            <a:srgbClr val="ED331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288" name="Shape 2288"/>
          <p:cNvSpPr/>
          <p:nvPr/>
        </p:nvSpPr>
        <p:spPr>
          <a:xfrm>
            <a:off x="3115604" y="3193733"/>
            <a:ext cx="244199" cy="184279"/>
          </a:xfrm>
          <a:prstGeom prst="ellipse">
            <a:avLst/>
          </a:prstGeom>
          <a:gradFill>
            <a:gsLst>
              <a:gs pos="0">
                <a:srgbClr val="ED331A"/>
              </a:gs>
              <a:gs pos="44000">
                <a:srgbClr val="ED331A"/>
              </a:gs>
              <a:gs pos="92000">
                <a:srgbClr val="F48070"/>
              </a:gs>
              <a:gs pos="100000">
                <a:srgbClr val="F4807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289" name="Shape 2289"/>
          <p:cNvSpPr/>
          <p:nvPr/>
        </p:nvSpPr>
        <p:spPr>
          <a:xfrm>
            <a:off x="3115604" y="3193733"/>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290" name="Shape 2290"/>
          <p:cNvSpPr/>
          <p:nvPr/>
        </p:nvSpPr>
        <p:spPr>
          <a:xfrm>
            <a:off x="3428132" y="3142135"/>
            <a:ext cx="380950" cy="287475"/>
          </a:xfrm>
          <a:prstGeom prst="rect">
            <a:avLst/>
          </a:prstGeom>
          <a:solidFill>
            <a:srgbClr val="FFD5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291" name="Shape 2291"/>
          <p:cNvSpPr/>
          <p:nvPr/>
        </p:nvSpPr>
        <p:spPr>
          <a:xfrm>
            <a:off x="3496508" y="3193733"/>
            <a:ext cx="244199" cy="184279"/>
          </a:xfrm>
          <a:prstGeom prst="ellipse">
            <a:avLst/>
          </a:prstGeom>
          <a:gradFill>
            <a:gsLst>
              <a:gs pos="0">
                <a:srgbClr val="FFD500"/>
              </a:gs>
              <a:gs pos="44000">
                <a:srgbClr val="FFD500"/>
              </a:gs>
              <a:gs pos="92000">
                <a:srgbClr val="FFEC8F"/>
              </a:gs>
              <a:gs pos="100000">
                <a:srgbClr val="FFEC8F"/>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292" name="Shape 2292"/>
          <p:cNvSpPr/>
          <p:nvPr/>
        </p:nvSpPr>
        <p:spPr>
          <a:xfrm>
            <a:off x="3496508" y="3193733"/>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293" name="Shape 2293"/>
          <p:cNvSpPr/>
          <p:nvPr/>
        </p:nvSpPr>
        <p:spPr>
          <a:xfrm>
            <a:off x="3809035" y="3142135"/>
            <a:ext cx="380950" cy="287475"/>
          </a:xfrm>
          <a:prstGeom prst="rect">
            <a:avLst/>
          </a:prstGeom>
          <a:solidFill>
            <a:srgbClr val="FFD5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294" name="Shape 2294"/>
          <p:cNvSpPr/>
          <p:nvPr/>
        </p:nvSpPr>
        <p:spPr>
          <a:xfrm>
            <a:off x="3877411" y="3193733"/>
            <a:ext cx="244199" cy="184279"/>
          </a:xfrm>
          <a:prstGeom prst="ellipse">
            <a:avLst/>
          </a:prstGeom>
          <a:gradFill>
            <a:gsLst>
              <a:gs pos="0">
                <a:srgbClr val="FFD500"/>
              </a:gs>
              <a:gs pos="44000">
                <a:srgbClr val="FFD500"/>
              </a:gs>
              <a:gs pos="92000">
                <a:srgbClr val="FFEC8F"/>
              </a:gs>
              <a:gs pos="100000">
                <a:srgbClr val="FFEC8F"/>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295" name="Shape 2295"/>
          <p:cNvSpPr/>
          <p:nvPr/>
        </p:nvSpPr>
        <p:spPr>
          <a:xfrm>
            <a:off x="3877411" y="3193733"/>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296" name="Shape 2296"/>
          <p:cNvSpPr/>
          <p:nvPr/>
        </p:nvSpPr>
        <p:spPr>
          <a:xfrm>
            <a:off x="4189939" y="3142135"/>
            <a:ext cx="380950" cy="287475"/>
          </a:xfrm>
          <a:prstGeom prst="rect">
            <a:avLst/>
          </a:prstGeom>
          <a:solidFill>
            <a:srgbClr val="FFD5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297" name="Shape 2297"/>
          <p:cNvSpPr/>
          <p:nvPr/>
        </p:nvSpPr>
        <p:spPr>
          <a:xfrm>
            <a:off x="4258315" y="3193733"/>
            <a:ext cx="244199" cy="184279"/>
          </a:xfrm>
          <a:prstGeom prst="ellipse">
            <a:avLst/>
          </a:prstGeom>
          <a:gradFill>
            <a:gsLst>
              <a:gs pos="0">
                <a:srgbClr val="FFD500"/>
              </a:gs>
              <a:gs pos="44000">
                <a:srgbClr val="FFD500"/>
              </a:gs>
              <a:gs pos="92000">
                <a:srgbClr val="FFEC8F"/>
              </a:gs>
              <a:gs pos="100000">
                <a:srgbClr val="FFEC8F"/>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298" name="Shape 2298"/>
          <p:cNvSpPr/>
          <p:nvPr/>
        </p:nvSpPr>
        <p:spPr>
          <a:xfrm>
            <a:off x="4258315" y="3193733"/>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299" name="Shape 2299"/>
          <p:cNvSpPr/>
          <p:nvPr/>
        </p:nvSpPr>
        <p:spPr>
          <a:xfrm>
            <a:off x="4570842" y="3142135"/>
            <a:ext cx="380950" cy="287475"/>
          </a:xfrm>
          <a:prstGeom prst="rect">
            <a:avLst/>
          </a:prstGeom>
          <a:solidFill>
            <a:srgbClr val="12924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300" name="Shape 2300"/>
          <p:cNvSpPr/>
          <p:nvPr/>
        </p:nvSpPr>
        <p:spPr>
          <a:xfrm>
            <a:off x="4639218" y="3193733"/>
            <a:ext cx="244199" cy="184279"/>
          </a:xfrm>
          <a:prstGeom prst="ellipse">
            <a:avLst/>
          </a:prstGeom>
          <a:gradFill>
            <a:gsLst>
              <a:gs pos="0">
                <a:srgbClr val="129240"/>
              </a:gs>
              <a:gs pos="44000">
                <a:srgbClr val="129240"/>
              </a:gs>
              <a:gs pos="92000">
                <a:srgbClr val="18C255"/>
              </a:gs>
              <a:gs pos="100000">
                <a:srgbClr val="18C255"/>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301" name="Shape 2301"/>
          <p:cNvSpPr/>
          <p:nvPr/>
        </p:nvSpPr>
        <p:spPr>
          <a:xfrm>
            <a:off x="4639218" y="3193733"/>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302" name="Shape 2302"/>
          <p:cNvSpPr/>
          <p:nvPr/>
        </p:nvSpPr>
        <p:spPr>
          <a:xfrm>
            <a:off x="4951746" y="3142135"/>
            <a:ext cx="380950" cy="287475"/>
          </a:xfrm>
          <a:prstGeom prst="rect">
            <a:avLst/>
          </a:prstGeom>
          <a:solidFill>
            <a:srgbClr val="F37B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303" name="Shape 2303"/>
          <p:cNvSpPr/>
          <p:nvPr/>
        </p:nvSpPr>
        <p:spPr>
          <a:xfrm>
            <a:off x="5020122" y="3193733"/>
            <a:ext cx="244199" cy="184279"/>
          </a:xfrm>
          <a:prstGeom prst="ellipse">
            <a:avLst/>
          </a:prstGeom>
          <a:gradFill>
            <a:gsLst>
              <a:gs pos="0">
                <a:srgbClr val="F37B00"/>
              </a:gs>
              <a:gs pos="44000">
                <a:srgbClr val="F37B00"/>
              </a:gs>
              <a:gs pos="92000">
                <a:srgbClr val="FBAB30"/>
              </a:gs>
              <a:gs pos="100000">
                <a:srgbClr val="FBAB3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304" name="Shape 2304"/>
          <p:cNvSpPr/>
          <p:nvPr/>
        </p:nvSpPr>
        <p:spPr>
          <a:xfrm>
            <a:off x="5020122" y="3193733"/>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305" name="Shape 2305"/>
          <p:cNvSpPr/>
          <p:nvPr/>
        </p:nvSpPr>
        <p:spPr>
          <a:xfrm>
            <a:off x="5332649" y="3142135"/>
            <a:ext cx="380950" cy="287475"/>
          </a:xfrm>
          <a:prstGeom prst="rect">
            <a:avLst/>
          </a:prstGeom>
          <a:solidFill>
            <a:srgbClr val="F37B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306" name="Shape 2306"/>
          <p:cNvSpPr/>
          <p:nvPr/>
        </p:nvSpPr>
        <p:spPr>
          <a:xfrm>
            <a:off x="5401025" y="3193733"/>
            <a:ext cx="244199" cy="184279"/>
          </a:xfrm>
          <a:prstGeom prst="ellipse">
            <a:avLst/>
          </a:prstGeom>
          <a:gradFill>
            <a:gsLst>
              <a:gs pos="0">
                <a:srgbClr val="F37B00"/>
              </a:gs>
              <a:gs pos="44000">
                <a:srgbClr val="F37B00"/>
              </a:gs>
              <a:gs pos="92000">
                <a:srgbClr val="FBAB30"/>
              </a:gs>
              <a:gs pos="100000">
                <a:srgbClr val="FBAB3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307" name="Shape 2307"/>
          <p:cNvSpPr/>
          <p:nvPr/>
        </p:nvSpPr>
        <p:spPr>
          <a:xfrm>
            <a:off x="5401025" y="3193733"/>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308" name="Shape 2308"/>
          <p:cNvSpPr/>
          <p:nvPr/>
        </p:nvSpPr>
        <p:spPr>
          <a:xfrm>
            <a:off x="5713553" y="3142135"/>
            <a:ext cx="380950" cy="287475"/>
          </a:xfrm>
          <a:prstGeom prst="rect">
            <a:avLst/>
          </a:prstGeom>
          <a:solidFill>
            <a:srgbClr val="0056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309" name="Shape 2309"/>
          <p:cNvSpPr/>
          <p:nvPr/>
        </p:nvSpPr>
        <p:spPr>
          <a:xfrm>
            <a:off x="5781929" y="3193733"/>
            <a:ext cx="244199" cy="184279"/>
          </a:xfrm>
          <a:prstGeom prst="ellipse">
            <a:avLst/>
          </a:prstGeom>
          <a:gradFill>
            <a:gsLst>
              <a:gs pos="0">
                <a:srgbClr val="0056A8"/>
              </a:gs>
              <a:gs pos="44000">
                <a:srgbClr val="0056A8"/>
              </a:gs>
              <a:gs pos="92000">
                <a:srgbClr val="0D86FF"/>
              </a:gs>
              <a:gs pos="100000">
                <a:srgbClr val="0D86FF"/>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310" name="Shape 2310"/>
          <p:cNvSpPr/>
          <p:nvPr/>
        </p:nvSpPr>
        <p:spPr>
          <a:xfrm>
            <a:off x="5781929" y="3193733"/>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311" name="Shape 2311"/>
          <p:cNvSpPr/>
          <p:nvPr/>
        </p:nvSpPr>
        <p:spPr>
          <a:xfrm>
            <a:off x="6094456" y="3142135"/>
            <a:ext cx="380950" cy="287475"/>
          </a:xfrm>
          <a:prstGeom prst="rect">
            <a:avLst/>
          </a:prstGeom>
          <a:solidFill>
            <a:srgbClr val="0056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312" name="Shape 2312"/>
          <p:cNvSpPr/>
          <p:nvPr/>
        </p:nvSpPr>
        <p:spPr>
          <a:xfrm>
            <a:off x="6162832" y="3193733"/>
            <a:ext cx="244199" cy="184279"/>
          </a:xfrm>
          <a:prstGeom prst="ellipse">
            <a:avLst/>
          </a:prstGeom>
          <a:gradFill>
            <a:gsLst>
              <a:gs pos="0">
                <a:srgbClr val="0056A8"/>
              </a:gs>
              <a:gs pos="44000">
                <a:srgbClr val="0056A8"/>
              </a:gs>
              <a:gs pos="92000">
                <a:srgbClr val="0D86FF"/>
              </a:gs>
              <a:gs pos="100000">
                <a:srgbClr val="0D86FF"/>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313" name="Shape 2313"/>
          <p:cNvSpPr/>
          <p:nvPr/>
        </p:nvSpPr>
        <p:spPr>
          <a:xfrm>
            <a:off x="6162832" y="3193733"/>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314" name="Shape 2314"/>
          <p:cNvSpPr/>
          <p:nvPr/>
        </p:nvSpPr>
        <p:spPr>
          <a:xfrm>
            <a:off x="6475360" y="3142135"/>
            <a:ext cx="380950" cy="287475"/>
          </a:xfrm>
          <a:prstGeom prst="rect">
            <a:avLst/>
          </a:prstGeom>
          <a:solidFill>
            <a:srgbClr val="0056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315" name="Shape 2315"/>
          <p:cNvSpPr/>
          <p:nvPr/>
        </p:nvSpPr>
        <p:spPr>
          <a:xfrm>
            <a:off x="6543736" y="3193733"/>
            <a:ext cx="244199" cy="184279"/>
          </a:xfrm>
          <a:prstGeom prst="ellipse">
            <a:avLst/>
          </a:prstGeom>
          <a:gradFill>
            <a:gsLst>
              <a:gs pos="0">
                <a:srgbClr val="0056A8"/>
              </a:gs>
              <a:gs pos="44000">
                <a:srgbClr val="0056A8"/>
              </a:gs>
              <a:gs pos="92000">
                <a:srgbClr val="0D86FF"/>
              </a:gs>
              <a:gs pos="100000">
                <a:srgbClr val="0D86FF"/>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316" name="Shape 2316"/>
          <p:cNvSpPr/>
          <p:nvPr/>
        </p:nvSpPr>
        <p:spPr>
          <a:xfrm>
            <a:off x="6543736" y="3193733"/>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317" name="Shape 2317"/>
          <p:cNvSpPr/>
          <p:nvPr/>
        </p:nvSpPr>
        <p:spPr>
          <a:xfrm>
            <a:off x="6856263" y="3142135"/>
            <a:ext cx="380950" cy="287475"/>
          </a:xfrm>
          <a:prstGeom prst="rect">
            <a:avLst/>
          </a:prstGeom>
          <a:solidFill>
            <a:srgbClr val="0056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318" name="Shape 2318"/>
          <p:cNvSpPr/>
          <p:nvPr/>
        </p:nvSpPr>
        <p:spPr>
          <a:xfrm>
            <a:off x="6924639" y="3193733"/>
            <a:ext cx="244199" cy="184279"/>
          </a:xfrm>
          <a:prstGeom prst="ellipse">
            <a:avLst/>
          </a:prstGeom>
          <a:gradFill>
            <a:gsLst>
              <a:gs pos="0">
                <a:srgbClr val="0056A8"/>
              </a:gs>
              <a:gs pos="44000">
                <a:srgbClr val="0056A8"/>
              </a:gs>
              <a:gs pos="92000">
                <a:srgbClr val="0D86FF"/>
              </a:gs>
              <a:gs pos="100000">
                <a:srgbClr val="0D86FF"/>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319" name="Shape 2319"/>
          <p:cNvSpPr/>
          <p:nvPr/>
        </p:nvSpPr>
        <p:spPr>
          <a:xfrm>
            <a:off x="6924639" y="3193733"/>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320" name="Shape 2320"/>
          <p:cNvSpPr/>
          <p:nvPr/>
        </p:nvSpPr>
        <p:spPr>
          <a:xfrm>
            <a:off x="7237167" y="3142135"/>
            <a:ext cx="380950" cy="287475"/>
          </a:xfrm>
          <a:prstGeom prst="rect">
            <a:avLst/>
          </a:prstGeom>
          <a:solidFill>
            <a:srgbClr val="F37B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321" name="Shape 2321"/>
          <p:cNvSpPr/>
          <p:nvPr/>
        </p:nvSpPr>
        <p:spPr>
          <a:xfrm>
            <a:off x="7305543" y="3193733"/>
            <a:ext cx="244199" cy="184279"/>
          </a:xfrm>
          <a:prstGeom prst="ellipse">
            <a:avLst/>
          </a:prstGeom>
          <a:gradFill>
            <a:gsLst>
              <a:gs pos="0">
                <a:srgbClr val="F37B00"/>
              </a:gs>
              <a:gs pos="44000">
                <a:srgbClr val="F37B00"/>
              </a:gs>
              <a:gs pos="92000">
                <a:srgbClr val="FBAB30"/>
              </a:gs>
              <a:gs pos="100000">
                <a:srgbClr val="FBAB3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322" name="Shape 2322"/>
          <p:cNvSpPr/>
          <p:nvPr/>
        </p:nvSpPr>
        <p:spPr>
          <a:xfrm>
            <a:off x="7305543" y="3193733"/>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323" name="Shape 2323"/>
          <p:cNvSpPr/>
          <p:nvPr/>
        </p:nvSpPr>
        <p:spPr>
          <a:xfrm>
            <a:off x="7618070" y="3142135"/>
            <a:ext cx="380950" cy="287475"/>
          </a:xfrm>
          <a:prstGeom prst="rect">
            <a:avLst/>
          </a:prstGeom>
          <a:solidFill>
            <a:srgbClr val="F37B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324" name="Shape 2324"/>
          <p:cNvSpPr/>
          <p:nvPr/>
        </p:nvSpPr>
        <p:spPr>
          <a:xfrm>
            <a:off x="7686446" y="3193733"/>
            <a:ext cx="244199" cy="184279"/>
          </a:xfrm>
          <a:prstGeom prst="ellipse">
            <a:avLst/>
          </a:prstGeom>
          <a:gradFill>
            <a:gsLst>
              <a:gs pos="0">
                <a:srgbClr val="F37B00"/>
              </a:gs>
              <a:gs pos="44000">
                <a:srgbClr val="F37B00"/>
              </a:gs>
              <a:gs pos="92000">
                <a:srgbClr val="FBAB30"/>
              </a:gs>
              <a:gs pos="100000">
                <a:srgbClr val="FBAB3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325" name="Shape 2325"/>
          <p:cNvSpPr/>
          <p:nvPr/>
        </p:nvSpPr>
        <p:spPr>
          <a:xfrm>
            <a:off x="7686446" y="3193733"/>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326" name="Shape 2326"/>
          <p:cNvSpPr/>
          <p:nvPr/>
        </p:nvSpPr>
        <p:spPr>
          <a:xfrm>
            <a:off x="7998974" y="3142135"/>
            <a:ext cx="380950" cy="287475"/>
          </a:xfrm>
          <a:prstGeom prst="rect">
            <a:avLst/>
          </a:prstGeom>
          <a:solidFill>
            <a:srgbClr val="FFD5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327" name="Shape 2327"/>
          <p:cNvSpPr/>
          <p:nvPr/>
        </p:nvSpPr>
        <p:spPr>
          <a:xfrm>
            <a:off x="8067350" y="3193733"/>
            <a:ext cx="244199" cy="184279"/>
          </a:xfrm>
          <a:prstGeom prst="ellipse">
            <a:avLst/>
          </a:prstGeom>
          <a:gradFill>
            <a:gsLst>
              <a:gs pos="0">
                <a:srgbClr val="FFD500"/>
              </a:gs>
              <a:gs pos="44000">
                <a:srgbClr val="FFD500"/>
              </a:gs>
              <a:gs pos="92000">
                <a:srgbClr val="FFEC8F"/>
              </a:gs>
              <a:gs pos="100000">
                <a:srgbClr val="FFEC8F"/>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328" name="Shape 2328"/>
          <p:cNvSpPr/>
          <p:nvPr/>
        </p:nvSpPr>
        <p:spPr>
          <a:xfrm>
            <a:off x="8067350" y="3193733"/>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329" name="Shape 2329"/>
          <p:cNvSpPr/>
          <p:nvPr/>
        </p:nvSpPr>
        <p:spPr>
          <a:xfrm>
            <a:off x="8379877" y="3142135"/>
            <a:ext cx="380950" cy="287475"/>
          </a:xfrm>
          <a:prstGeom prst="rect">
            <a:avLst/>
          </a:prstGeom>
          <a:solidFill>
            <a:srgbClr val="ED331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330" name="Shape 2330"/>
          <p:cNvSpPr/>
          <p:nvPr/>
        </p:nvSpPr>
        <p:spPr>
          <a:xfrm>
            <a:off x="8448253" y="3193733"/>
            <a:ext cx="244199" cy="184279"/>
          </a:xfrm>
          <a:prstGeom prst="ellipse">
            <a:avLst/>
          </a:prstGeom>
          <a:gradFill>
            <a:gsLst>
              <a:gs pos="0">
                <a:srgbClr val="ED331A"/>
              </a:gs>
              <a:gs pos="44000">
                <a:srgbClr val="ED331A"/>
              </a:gs>
              <a:gs pos="92000">
                <a:srgbClr val="F48070"/>
              </a:gs>
              <a:gs pos="100000">
                <a:srgbClr val="F4807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331" name="Shape 2331"/>
          <p:cNvSpPr/>
          <p:nvPr/>
        </p:nvSpPr>
        <p:spPr>
          <a:xfrm>
            <a:off x="8448253" y="3193733"/>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332" name="Shape 2332"/>
          <p:cNvSpPr/>
          <p:nvPr/>
        </p:nvSpPr>
        <p:spPr>
          <a:xfrm>
            <a:off x="8760781" y="3142135"/>
            <a:ext cx="380950" cy="287475"/>
          </a:xfrm>
          <a:prstGeom prst="rect">
            <a:avLst/>
          </a:prstGeom>
          <a:solidFill>
            <a:srgbClr val="ED331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333" name="Shape 2333"/>
          <p:cNvSpPr/>
          <p:nvPr/>
        </p:nvSpPr>
        <p:spPr>
          <a:xfrm>
            <a:off x="8829157" y="3193733"/>
            <a:ext cx="244199" cy="184279"/>
          </a:xfrm>
          <a:prstGeom prst="ellipse">
            <a:avLst/>
          </a:prstGeom>
          <a:gradFill>
            <a:gsLst>
              <a:gs pos="0">
                <a:srgbClr val="ED331A"/>
              </a:gs>
              <a:gs pos="44000">
                <a:srgbClr val="ED331A"/>
              </a:gs>
              <a:gs pos="92000">
                <a:srgbClr val="F48070"/>
              </a:gs>
              <a:gs pos="100000">
                <a:srgbClr val="F4807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334" name="Shape 2334"/>
          <p:cNvSpPr/>
          <p:nvPr/>
        </p:nvSpPr>
        <p:spPr>
          <a:xfrm>
            <a:off x="8829157" y="3193733"/>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335" name="Shape 2335"/>
          <p:cNvSpPr/>
          <p:nvPr/>
        </p:nvSpPr>
        <p:spPr>
          <a:xfrm>
            <a:off x="0" y="2856486"/>
            <a:ext cx="380950" cy="287475"/>
          </a:xfrm>
          <a:prstGeom prst="rect">
            <a:avLst/>
          </a:prstGeom>
          <a:solidFill>
            <a:srgbClr val="F37B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336" name="Shape 2336"/>
          <p:cNvSpPr/>
          <p:nvPr/>
        </p:nvSpPr>
        <p:spPr>
          <a:xfrm>
            <a:off x="68376" y="2908084"/>
            <a:ext cx="244199" cy="184279"/>
          </a:xfrm>
          <a:prstGeom prst="ellipse">
            <a:avLst/>
          </a:prstGeom>
          <a:gradFill>
            <a:gsLst>
              <a:gs pos="0">
                <a:srgbClr val="F37B00"/>
              </a:gs>
              <a:gs pos="44000">
                <a:srgbClr val="F37B00"/>
              </a:gs>
              <a:gs pos="92000">
                <a:srgbClr val="FBAB30"/>
              </a:gs>
              <a:gs pos="100000">
                <a:srgbClr val="FBAB3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337" name="Shape 2337"/>
          <p:cNvSpPr/>
          <p:nvPr/>
        </p:nvSpPr>
        <p:spPr>
          <a:xfrm>
            <a:off x="68376" y="2908084"/>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338" name="Shape 2338"/>
          <p:cNvSpPr/>
          <p:nvPr/>
        </p:nvSpPr>
        <p:spPr>
          <a:xfrm>
            <a:off x="380904" y="2856486"/>
            <a:ext cx="380950" cy="287475"/>
          </a:xfrm>
          <a:prstGeom prst="rect">
            <a:avLst/>
          </a:prstGeom>
          <a:solidFill>
            <a:srgbClr val="F37B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339" name="Shape 2339"/>
          <p:cNvSpPr/>
          <p:nvPr/>
        </p:nvSpPr>
        <p:spPr>
          <a:xfrm>
            <a:off x="449280" y="2908084"/>
            <a:ext cx="244199" cy="184279"/>
          </a:xfrm>
          <a:prstGeom prst="ellipse">
            <a:avLst/>
          </a:prstGeom>
          <a:gradFill>
            <a:gsLst>
              <a:gs pos="0">
                <a:srgbClr val="F37B00"/>
              </a:gs>
              <a:gs pos="44000">
                <a:srgbClr val="F37B00"/>
              </a:gs>
              <a:gs pos="92000">
                <a:srgbClr val="FBAB30"/>
              </a:gs>
              <a:gs pos="100000">
                <a:srgbClr val="FBAB3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340" name="Shape 2340"/>
          <p:cNvSpPr/>
          <p:nvPr/>
        </p:nvSpPr>
        <p:spPr>
          <a:xfrm>
            <a:off x="449280" y="2908084"/>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341" name="Shape 2341"/>
          <p:cNvSpPr/>
          <p:nvPr/>
        </p:nvSpPr>
        <p:spPr>
          <a:xfrm>
            <a:off x="761807" y="2856486"/>
            <a:ext cx="380950" cy="287475"/>
          </a:xfrm>
          <a:prstGeom prst="rect">
            <a:avLst/>
          </a:prstGeom>
          <a:solidFill>
            <a:srgbClr val="F37B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342" name="Shape 2342"/>
          <p:cNvSpPr/>
          <p:nvPr/>
        </p:nvSpPr>
        <p:spPr>
          <a:xfrm>
            <a:off x="830183" y="2908084"/>
            <a:ext cx="244199" cy="184279"/>
          </a:xfrm>
          <a:prstGeom prst="ellipse">
            <a:avLst/>
          </a:prstGeom>
          <a:gradFill>
            <a:gsLst>
              <a:gs pos="0">
                <a:srgbClr val="F37B00"/>
              </a:gs>
              <a:gs pos="44000">
                <a:srgbClr val="F37B00"/>
              </a:gs>
              <a:gs pos="92000">
                <a:srgbClr val="FBAB30"/>
              </a:gs>
              <a:gs pos="100000">
                <a:srgbClr val="FBAB3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343" name="Shape 2343"/>
          <p:cNvSpPr/>
          <p:nvPr/>
        </p:nvSpPr>
        <p:spPr>
          <a:xfrm>
            <a:off x="830183" y="2908084"/>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344" name="Shape 2344"/>
          <p:cNvSpPr/>
          <p:nvPr/>
        </p:nvSpPr>
        <p:spPr>
          <a:xfrm>
            <a:off x="1142711" y="2856486"/>
            <a:ext cx="380950" cy="287475"/>
          </a:xfrm>
          <a:prstGeom prst="rect">
            <a:avLst/>
          </a:prstGeom>
          <a:solidFill>
            <a:srgbClr val="F37B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345" name="Shape 2345"/>
          <p:cNvSpPr/>
          <p:nvPr/>
        </p:nvSpPr>
        <p:spPr>
          <a:xfrm>
            <a:off x="1211087" y="2908084"/>
            <a:ext cx="244199" cy="184279"/>
          </a:xfrm>
          <a:prstGeom prst="ellipse">
            <a:avLst/>
          </a:prstGeom>
          <a:gradFill>
            <a:gsLst>
              <a:gs pos="0">
                <a:srgbClr val="F37B00"/>
              </a:gs>
              <a:gs pos="44000">
                <a:srgbClr val="F37B00"/>
              </a:gs>
              <a:gs pos="92000">
                <a:srgbClr val="FBAB30"/>
              </a:gs>
              <a:gs pos="100000">
                <a:srgbClr val="FBAB3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346" name="Shape 2346"/>
          <p:cNvSpPr/>
          <p:nvPr/>
        </p:nvSpPr>
        <p:spPr>
          <a:xfrm>
            <a:off x="1211087" y="2908084"/>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347" name="Shape 2347"/>
          <p:cNvSpPr/>
          <p:nvPr/>
        </p:nvSpPr>
        <p:spPr>
          <a:xfrm>
            <a:off x="1523614" y="2856486"/>
            <a:ext cx="380950" cy="287475"/>
          </a:xfrm>
          <a:prstGeom prst="rect">
            <a:avLst/>
          </a:prstGeom>
          <a:solidFill>
            <a:srgbClr val="12924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348" name="Shape 2348"/>
          <p:cNvSpPr/>
          <p:nvPr/>
        </p:nvSpPr>
        <p:spPr>
          <a:xfrm>
            <a:off x="1591990" y="2908084"/>
            <a:ext cx="244199" cy="184279"/>
          </a:xfrm>
          <a:prstGeom prst="ellipse">
            <a:avLst/>
          </a:prstGeom>
          <a:gradFill>
            <a:gsLst>
              <a:gs pos="0">
                <a:srgbClr val="129240"/>
              </a:gs>
              <a:gs pos="44000">
                <a:srgbClr val="129240"/>
              </a:gs>
              <a:gs pos="92000">
                <a:srgbClr val="18C255"/>
              </a:gs>
              <a:gs pos="100000">
                <a:srgbClr val="18C255"/>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349" name="Shape 2349"/>
          <p:cNvSpPr/>
          <p:nvPr/>
        </p:nvSpPr>
        <p:spPr>
          <a:xfrm>
            <a:off x="1591990" y="2908084"/>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350" name="Shape 2350"/>
          <p:cNvSpPr/>
          <p:nvPr/>
        </p:nvSpPr>
        <p:spPr>
          <a:xfrm>
            <a:off x="1904518" y="2856486"/>
            <a:ext cx="380950" cy="287475"/>
          </a:xfrm>
          <a:prstGeom prst="rect">
            <a:avLst/>
          </a:prstGeom>
          <a:solidFill>
            <a:srgbClr val="FFD5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351" name="Shape 2351"/>
          <p:cNvSpPr/>
          <p:nvPr/>
        </p:nvSpPr>
        <p:spPr>
          <a:xfrm>
            <a:off x="1972894" y="2908084"/>
            <a:ext cx="244199" cy="184279"/>
          </a:xfrm>
          <a:prstGeom prst="ellipse">
            <a:avLst/>
          </a:prstGeom>
          <a:gradFill>
            <a:gsLst>
              <a:gs pos="0">
                <a:srgbClr val="FFD500"/>
              </a:gs>
              <a:gs pos="44000">
                <a:srgbClr val="FFD500"/>
              </a:gs>
              <a:gs pos="92000">
                <a:srgbClr val="FFEC8F"/>
              </a:gs>
              <a:gs pos="100000">
                <a:srgbClr val="FFEC8F"/>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352" name="Shape 2352"/>
          <p:cNvSpPr/>
          <p:nvPr/>
        </p:nvSpPr>
        <p:spPr>
          <a:xfrm>
            <a:off x="1972894" y="2908084"/>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353" name="Shape 2353"/>
          <p:cNvSpPr/>
          <p:nvPr/>
        </p:nvSpPr>
        <p:spPr>
          <a:xfrm>
            <a:off x="2285421" y="2856486"/>
            <a:ext cx="380950" cy="287475"/>
          </a:xfrm>
          <a:prstGeom prst="rect">
            <a:avLst/>
          </a:prstGeom>
          <a:solidFill>
            <a:srgbClr val="ED331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354" name="Shape 2354"/>
          <p:cNvSpPr/>
          <p:nvPr/>
        </p:nvSpPr>
        <p:spPr>
          <a:xfrm>
            <a:off x="2353797" y="2908084"/>
            <a:ext cx="244199" cy="184279"/>
          </a:xfrm>
          <a:prstGeom prst="ellipse">
            <a:avLst/>
          </a:prstGeom>
          <a:gradFill>
            <a:gsLst>
              <a:gs pos="0">
                <a:srgbClr val="ED331A"/>
              </a:gs>
              <a:gs pos="44000">
                <a:srgbClr val="ED331A"/>
              </a:gs>
              <a:gs pos="92000">
                <a:srgbClr val="F48070"/>
              </a:gs>
              <a:gs pos="100000">
                <a:srgbClr val="F4807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355" name="Shape 2355"/>
          <p:cNvSpPr/>
          <p:nvPr/>
        </p:nvSpPr>
        <p:spPr>
          <a:xfrm>
            <a:off x="2353797" y="2908084"/>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356" name="Shape 2356"/>
          <p:cNvSpPr/>
          <p:nvPr/>
        </p:nvSpPr>
        <p:spPr>
          <a:xfrm>
            <a:off x="2666325" y="2856486"/>
            <a:ext cx="380950" cy="287475"/>
          </a:xfrm>
          <a:prstGeom prst="rect">
            <a:avLst/>
          </a:prstGeom>
          <a:solidFill>
            <a:srgbClr val="ED331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357" name="Shape 2357"/>
          <p:cNvSpPr/>
          <p:nvPr/>
        </p:nvSpPr>
        <p:spPr>
          <a:xfrm>
            <a:off x="2734701" y="2908084"/>
            <a:ext cx="244199" cy="184279"/>
          </a:xfrm>
          <a:prstGeom prst="ellipse">
            <a:avLst/>
          </a:prstGeom>
          <a:gradFill>
            <a:gsLst>
              <a:gs pos="0">
                <a:srgbClr val="ED331A"/>
              </a:gs>
              <a:gs pos="44000">
                <a:srgbClr val="ED331A"/>
              </a:gs>
              <a:gs pos="92000">
                <a:srgbClr val="F48070"/>
              </a:gs>
              <a:gs pos="100000">
                <a:srgbClr val="F4807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358" name="Shape 2358"/>
          <p:cNvSpPr/>
          <p:nvPr/>
        </p:nvSpPr>
        <p:spPr>
          <a:xfrm>
            <a:off x="2734701" y="2908084"/>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359" name="Shape 2359"/>
          <p:cNvSpPr/>
          <p:nvPr/>
        </p:nvSpPr>
        <p:spPr>
          <a:xfrm>
            <a:off x="3047228" y="2856486"/>
            <a:ext cx="380950" cy="287475"/>
          </a:xfrm>
          <a:prstGeom prst="rect">
            <a:avLst/>
          </a:prstGeom>
          <a:solidFill>
            <a:srgbClr val="ED331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360" name="Shape 2360"/>
          <p:cNvSpPr/>
          <p:nvPr/>
        </p:nvSpPr>
        <p:spPr>
          <a:xfrm>
            <a:off x="3115604" y="2908084"/>
            <a:ext cx="244199" cy="184279"/>
          </a:xfrm>
          <a:prstGeom prst="ellipse">
            <a:avLst/>
          </a:prstGeom>
          <a:gradFill>
            <a:gsLst>
              <a:gs pos="0">
                <a:srgbClr val="ED331A"/>
              </a:gs>
              <a:gs pos="44000">
                <a:srgbClr val="ED331A"/>
              </a:gs>
              <a:gs pos="92000">
                <a:srgbClr val="F48070"/>
              </a:gs>
              <a:gs pos="100000">
                <a:srgbClr val="F4807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361" name="Shape 2361"/>
          <p:cNvSpPr/>
          <p:nvPr/>
        </p:nvSpPr>
        <p:spPr>
          <a:xfrm>
            <a:off x="3115604" y="2908084"/>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362" name="Shape 2362"/>
          <p:cNvSpPr/>
          <p:nvPr/>
        </p:nvSpPr>
        <p:spPr>
          <a:xfrm>
            <a:off x="5713553" y="2856486"/>
            <a:ext cx="380950" cy="287475"/>
          </a:xfrm>
          <a:prstGeom prst="rect">
            <a:avLst/>
          </a:prstGeom>
          <a:solidFill>
            <a:srgbClr val="FFD5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363" name="Shape 2363"/>
          <p:cNvSpPr/>
          <p:nvPr/>
        </p:nvSpPr>
        <p:spPr>
          <a:xfrm>
            <a:off x="5781929" y="2908084"/>
            <a:ext cx="244199" cy="184279"/>
          </a:xfrm>
          <a:prstGeom prst="ellipse">
            <a:avLst/>
          </a:prstGeom>
          <a:gradFill>
            <a:gsLst>
              <a:gs pos="0">
                <a:srgbClr val="FFD500"/>
              </a:gs>
              <a:gs pos="44000">
                <a:srgbClr val="FFD500"/>
              </a:gs>
              <a:gs pos="92000">
                <a:srgbClr val="FFEC8F"/>
              </a:gs>
              <a:gs pos="100000">
                <a:srgbClr val="FFEC8F"/>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364" name="Shape 2364"/>
          <p:cNvSpPr/>
          <p:nvPr/>
        </p:nvSpPr>
        <p:spPr>
          <a:xfrm>
            <a:off x="5781929" y="2908084"/>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365" name="Shape 2365"/>
          <p:cNvSpPr/>
          <p:nvPr/>
        </p:nvSpPr>
        <p:spPr>
          <a:xfrm>
            <a:off x="6094456" y="2856486"/>
            <a:ext cx="380950" cy="287475"/>
          </a:xfrm>
          <a:prstGeom prst="rect">
            <a:avLst/>
          </a:prstGeom>
          <a:solidFill>
            <a:srgbClr val="FFD5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366" name="Shape 2366"/>
          <p:cNvSpPr/>
          <p:nvPr/>
        </p:nvSpPr>
        <p:spPr>
          <a:xfrm>
            <a:off x="6162832" y="2908084"/>
            <a:ext cx="244199" cy="184279"/>
          </a:xfrm>
          <a:prstGeom prst="ellipse">
            <a:avLst/>
          </a:prstGeom>
          <a:gradFill>
            <a:gsLst>
              <a:gs pos="0">
                <a:srgbClr val="FFD500"/>
              </a:gs>
              <a:gs pos="44000">
                <a:srgbClr val="FFD500"/>
              </a:gs>
              <a:gs pos="92000">
                <a:srgbClr val="FFEC8F"/>
              </a:gs>
              <a:gs pos="100000">
                <a:srgbClr val="FFEC8F"/>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367" name="Shape 2367"/>
          <p:cNvSpPr/>
          <p:nvPr/>
        </p:nvSpPr>
        <p:spPr>
          <a:xfrm>
            <a:off x="6162832" y="2908084"/>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368" name="Shape 2368"/>
          <p:cNvSpPr/>
          <p:nvPr/>
        </p:nvSpPr>
        <p:spPr>
          <a:xfrm>
            <a:off x="6475360" y="2856486"/>
            <a:ext cx="380950" cy="287475"/>
          </a:xfrm>
          <a:prstGeom prst="rect">
            <a:avLst/>
          </a:prstGeom>
          <a:solidFill>
            <a:srgbClr val="12924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369" name="Shape 2369"/>
          <p:cNvSpPr/>
          <p:nvPr/>
        </p:nvSpPr>
        <p:spPr>
          <a:xfrm>
            <a:off x="6543736" y="2908084"/>
            <a:ext cx="244199" cy="184279"/>
          </a:xfrm>
          <a:prstGeom prst="ellipse">
            <a:avLst/>
          </a:prstGeom>
          <a:gradFill>
            <a:gsLst>
              <a:gs pos="0">
                <a:srgbClr val="129240"/>
              </a:gs>
              <a:gs pos="44000">
                <a:srgbClr val="129240"/>
              </a:gs>
              <a:gs pos="92000">
                <a:srgbClr val="18C255"/>
              </a:gs>
              <a:gs pos="100000">
                <a:srgbClr val="18C255"/>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370" name="Shape 2370"/>
          <p:cNvSpPr/>
          <p:nvPr/>
        </p:nvSpPr>
        <p:spPr>
          <a:xfrm>
            <a:off x="6543736" y="2908084"/>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371" name="Shape 2371"/>
          <p:cNvSpPr/>
          <p:nvPr/>
        </p:nvSpPr>
        <p:spPr>
          <a:xfrm>
            <a:off x="6856263" y="2856486"/>
            <a:ext cx="380950" cy="287475"/>
          </a:xfrm>
          <a:prstGeom prst="rect">
            <a:avLst/>
          </a:prstGeom>
          <a:solidFill>
            <a:srgbClr val="0056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372" name="Shape 2372"/>
          <p:cNvSpPr/>
          <p:nvPr/>
        </p:nvSpPr>
        <p:spPr>
          <a:xfrm>
            <a:off x="6924639" y="2908084"/>
            <a:ext cx="244199" cy="184279"/>
          </a:xfrm>
          <a:prstGeom prst="ellipse">
            <a:avLst/>
          </a:prstGeom>
          <a:gradFill>
            <a:gsLst>
              <a:gs pos="0">
                <a:srgbClr val="0056A8"/>
              </a:gs>
              <a:gs pos="44000">
                <a:srgbClr val="0056A8"/>
              </a:gs>
              <a:gs pos="92000">
                <a:srgbClr val="0D86FF"/>
              </a:gs>
              <a:gs pos="100000">
                <a:srgbClr val="0D86FF"/>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373" name="Shape 2373"/>
          <p:cNvSpPr/>
          <p:nvPr/>
        </p:nvSpPr>
        <p:spPr>
          <a:xfrm>
            <a:off x="6924639" y="2908084"/>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374" name="Shape 2374"/>
          <p:cNvSpPr/>
          <p:nvPr/>
        </p:nvSpPr>
        <p:spPr>
          <a:xfrm>
            <a:off x="7237167" y="2856486"/>
            <a:ext cx="380950" cy="287475"/>
          </a:xfrm>
          <a:prstGeom prst="rect">
            <a:avLst/>
          </a:prstGeom>
          <a:solidFill>
            <a:srgbClr val="0056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375" name="Shape 2375"/>
          <p:cNvSpPr/>
          <p:nvPr/>
        </p:nvSpPr>
        <p:spPr>
          <a:xfrm>
            <a:off x="7305543" y="2908084"/>
            <a:ext cx="244199" cy="184279"/>
          </a:xfrm>
          <a:prstGeom prst="ellipse">
            <a:avLst/>
          </a:prstGeom>
          <a:gradFill>
            <a:gsLst>
              <a:gs pos="0">
                <a:srgbClr val="0056A8"/>
              </a:gs>
              <a:gs pos="44000">
                <a:srgbClr val="0056A8"/>
              </a:gs>
              <a:gs pos="92000">
                <a:srgbClr val="0D86FF"/>
              </a:gs>
              <a:gs pos="100000">
                <a:srgbClr val="0D86FF"/>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376" name="Shape 2376"/>
          <p:cNvSpPr/>
          <p:nvPr/>
        </p:nvSpPr>
        <p:spPr>
          <a:xfrm>
            <a:off x="7305543" y="2908084"/>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377" name="Shape 2377"/>
          <p:cNvSpPr/>
          <p:nvPr/>
        </p:nvSpPr>
        <p:spPr>
          <a:xfrm>
            <a:off x="7618070" y="2856486"/>
            <a:ext cx="380950" cy="287475"/>
          </a:xfrm>
          <a:prstGeom prst="rect">
            <a:avLst/>
          </a:prstGeom>
          <a:solidFill>
            <a:srgbClr val="FFD5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378" name="Shape 2378"/>
          <p:cNvSpPr/>
          <p:nvPr/>
        </p:nvSpPr>
        <p:spPr>
          <a:xfrm>
            <a:off x="7686446" y="2908084"/>
            <a:ext cx="244199" cy="184279"/>
          </a:xfrm>
          <a:prstGeom prst="ellipse">
            <a:avLst/>
          </a:prstGeom>
          <a:gradFill>
            <a:gsLst>
              <a:gs pos="0">
                <a:srgbClr val="FFD500"/>
              </a:gs>
              <a:gs pos="44000">
                <a:srgbClr val="FFD500"/>
              </a:gs>
              <a:gs pos="92000">
                <a:srgbClr val="FFEC8F"/>
              </a:gs>
              <a:gs pos="100000">
                <a:srgbClr val="FFEC8F"/>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379" name="Shape 2379"/>
          <p:cNvSpPr/>
          <p:nvPr/>
        </p:nvSpPr>
        <p:spPr>
          <a:xfrm>
            <a:off x="7686446" y="2908084"/>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380" name="Shape 2380"/>
          <p:cNvSpPr/>
          <p:nvPr/>
        </p:nvSpPr>
        <p:spPr>
          <a:xfrm>
            <a:off x="7998974" y="2856486"/>
            <a:ext cx="380950" cy="287475"/>
          </a:xfrm>
          <a:prstGeom prst="rect">
            <a:avLst/>
          </a:prstGeom>
          <a:solidFill>
            <a:srgbClr val="FFD5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381" name="Shape 2381"/>
          <p:cNvSpPr/>
          <p:nvPr/>
        </p:nvSpPr>
        <p:spPr>
          <a:xfrm>
            <a:off x="8067350" y="2908084"/>
            <a:ext cx="244199" cy="184279"/>
          </a:xfrm>
          <a:prstGeom prst="ellipse">
            <a:avLst/>
          </a:prstGeom>
          <a:gradFill>
            <a:gsLst>
              <a:gs pos="0">
                <a:srgbClr val="FFD500"/>
              </a:gs>
              <a:gs pos="44000">
                <a:srgbClr val="FFD500"/>
              </a:gs>
              <a:gs pos="92000">
                <a:srgbClr val="FFEC8F"/>
              </a:gs>
              <a:gs pos="100000">
                <a:srgbClr val="FFEC8F"/>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382" name="Shape 2382"/>
          <p:cNvSpPr/>
          <p:nvPr/>
        </p:nvSpPr>
        <p:spPr>
          <a:xfrm>
            <a:off x="8067350" y="2908084"/>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383" name="Shape 2383"/>
          <p:cNvSpPr/>
          <p:nvPr/>
        </p:nvSpPr>
        <p:spPr>
          <a:xfrm>
            <a:off x="8379877" y="2856486"/>
            <a:ext cx="380950" cy="287475"/>
          </a:xfrm>
          <a:prstGeom prst="rect">
            <a:avLst/>
          </a:prstGeom>
          <a:solidFill>
            <a:srgbClr val="F37B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384" name="Shape 2384"/>
          <p:cNvSpPr/>
          <p:nvPr/>
        </p:nvSpPr>
        <p:spPr>
          <a:xfrm>
            <a:off x="8448253" y="2908084"/>
            <a:ext cx="244199" cy="184279"/>
          </a:xfrm>
          <a:prstGeom prst="ellipse">
            <a:avLst/>
          </a:prstGeom>
          <a:gradFill>
            <a:gsLst>
              <a:gs pos="0">
                <a:srgbClr val="F37B00"/>
              </a:gs>
              <a:gs pos="44000">
                <a:srgbClr val="F37B00"/>
              </a:gs>
              <a:gs pos="92000">
                <a:srgbClr val="FBAB30"/>
              </a:gs>
              <a:gs pos="100000">
                <a:srgbClr val="FBAB3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385" name="Shape 2385"/>
          <p:cNvSpPr/>
          <p:nvPr/>
        </p:nvSpPr>
        <p:spPr>
          <a:xfrm>
            <a:off x="8448253" y="2908084"/>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386" name="Shape 2386"/>
          <p:cNvSpPr/>
          <p:nvPr/>
        </p:nvSpPr>
        <p:spPr>
          <a:xfrm>
            <a:off x="8760781" y="2856486"/>
            <a:ext cx="380950" cy="287475"/>
          </a:xfrm>
          <a:prstGeom prst="rect">
            <a:avLst/>
          </a:prstGeom>
          <a:solidFill>
            <a:srgbClr val="12924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387" name="Shape 2387"/>
          <p:cNvSpPr/>
          <p:nvPr/>
        </p:nvSpPr>
        <p:spPr>
          <a:xfrm>
            <a:off x="8829157" y="2908084"/>
            <a:ext cx="244199" cy="184279"/>
          </a:xfrm>
          <a:prstGeom prst="ellipse">
            <a:avLst/>
          </a:prstGeom>
          <a:gradFill>
            <a:gsLst>
              <a:gs pos="0">
                <a:srgbClr val="129240"/>
              </a:gs>
              <a:gs pos="44000">
                <a:srgbClr val="129240"/>
              </a:gs>
              <a:gs pos="92000">
                <a:srgbClr val="18C255"/>
              </a:gs>
              <a:gs pos="100000">
                <a:srgbClr val="18C255"/>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388" name="Shape 2388"/>
          <p:cNvSpPr/>
          <p:nvPr/>
        </p:nvSpPr>
        <p:spPr>
          <a:xfrm>
            <a:off x="8829157" y="2908084"/>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389" name="Shape 2389"/>
          <p:cNvSpPr/>
          <p:nvPr/>
        </p:nvSpPr>
        <p:spPr>
          <a:xfrm>
            <a:off x="0" y="2570837"/>
            <a:ext cx="380950" cy="287475"/>
          </a:xfrm>
          <a:prstGeom prst="rect">
            <a:avLst/>
          </a:prstGeom>
          <a:solidFill>
            <a:srgbClr val="FFD5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390" name="Shape 2390"/>
          <p:cNvSpPr/>
          <p:nvPr/>
        </p:nvSpPr>
        <p:spPr>
          <a:xfrm>
            <a:off x="68376" y="2622435"/>
            <a:ext cx="244199" cy="184279"/>
          </a:xfrm>
          <a:prstGeom prst="ellipse">
            <a:avLst/>
          </a:prstGeom>
          <a:gradFill>
            <a:gsLst>
              <a:gs pos="0">
                <a:srgbClr val="FFD500"/>
              </a:gs>
              <a:gs pos="44000">
                <a:srgbClr val="FFD500"/>
              </a:gs>
              <a:gs pos="92000">
                <a:srgbClr val="FFEC8F"/>
              </a:gs>
              <a:gs pos="100000">
                <a:srgbClr val="FFEC8F"/>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391" name="Shape 2391"/>
          <p:cNvSpPr/>
          <p:nvPr/>
        </p:nvSpPr>
        <p:spPr>
          <a:xfrm>
            <a:off x="68376" y="2622435"/>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392" name="Shape 2392"/>
          <p:cNvSpPr/>
          <p:nvPr/>
        </p:nvSpPr>
        <p:spPr>
          <a:xfrm>
            <a:off x="380904" y="2570837"/>
            <a:ext cx="380950" cy="287475"/>
          </a:xfrm>
          <a:prstGeom prst="rect">
            <a:avLst/>
          </a:prstGeom>
          <a:solidFill>
            <a:srgbClr val="ED331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393" name="Shape 2393"/>
          <p:cNvSpPr/>
          <p:nvPr/>
        </p:nvSpPr>
        <p:spPr>
          <a:xfrm>
            <a:off x="449280" y="2622435"/>
            <a:ext cx="244199" cy="184279"/>
          </a:xfrm>
          <a:prstGeom prst="ellipse">
            <a:avLst/>
          </a:prstGeom>
          <a:gradFill>
            <a:gsLst>
              <a:gs pos="0">
                <a:srgbClr val="ED331A"/>
              </a:gs>
              <a:gs pos="44000">
                <a:srgbClr val="ED331A"/>
              </a:gs>
              <a:gs pos="92000">
                <a:srgbClr val="F48070"/>
              </a:gs>
              <a:gs pos="100000">
                <a:srgbClr val="F4807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394" name="Shape 2394"/>
          <p:cNvSpPr/>
          <p:nvPr/>
        </p:nvSpPr>
        <p:spPr>
          <a:xfrm>
            <a:off x="449280" y="2622435"/>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395" name="Shape 2395"/>
          <p:cNvSpPr/>
          <p:nvPr/>
        </p:nvSpPr>
        <p:spPr>
          <a:xfrm>
            <a:off x="761807" y="2570837"/>
            <a:ext cx="380950" cy="287475"/>
          </a:xfrm>
          <a:prstGeom prst="rect">
            <a:avLst/>
          </a:prstGeom>
          <a:solidFill>
            <a:srgbClr val="0056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396" name="Shape 2396"/>
          <p:cNvSpPr/>
          <p:nvPr/>
        </p:nvSpPr>
        <p:spPr>
          <a:xfrm>
            <a:off x="830183" y="2622435"/>
            <a:ext cx="244199" cy="184279"/>
          </a:xfrm>
          <a:prstGeom prst="ellipse">
            <a:avLst/>
          </a:prstGeom>
          <a:gradFill>
            <a:gsLst>
              <a:gs pos="0">
                <a:srgbClr val="0056A8"/>
              </a:gs>
              <a:gs pos="44000">
                <a:srgbClr val="0056A8"/>
              </a:gs>
              <a:gs pos="92000">
                <a:srgbClr val="0D86FF"/>
              </a:gs>
              <a:gs pos="100000">
                <a:srgbClr val="0D86FF"/>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397" name="Shape 2397"/>
          <p:cNvSpPr/>
          <p:nvPr/>
        </p:nvSpPr>
        <p:spPr>
          <a:xfrm>
            <a:off x="830183" y="2622435"/>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398" name="Shape 2398"/>
          <p:cNvSpPr/>
          <p:nvPr/>
        </p:nvSpPr>
        <p:spPr>
          <a:xfrm>
            <a:off x="1142711" y="2570837"/>
            <a:ext cx="380950" cy="287475"/>
          </a:xfrm>
          <a:prstGeom prst="rect">
            <a:avLst/>
          </a:prstGeom>
          <a:solidFill>
            <a:srgbClr val="0056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399" name="Shape 2399"/>
          <p:cNvSpPr/>
          <p:nvPr/>
        </p:nvSpPr>
        <p:spPr>
          <a:xfrm>
            <a:off x="1211087" y="2622435"/>
            <a:ext cx="244199" cy="184279"/>
          </a:xfrm>
          <a:prstGeom prst="ellipse">
            <a:avLst/>
          </a:prstGeom>
          <a:gradFill>
            <a:gsLst>
              <a:gs pos="0">
                <a:srgbClr val="0056A8"/>
              </a:gs>
              <a:gs pos="44000">
                <a:srgbClr val="0056A8"/>
              </a:gs>
              <a:gs pos="92000">
                <a:srgbClr val="0D86FF"/>
              </a:gs>
              <a:gs pos="100000">
                <a:srgbClr val="0D86FF"/>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400" name="Shape 2400"/>
          <p:cNvSpPr/>
          <p:nvPr/>
        </p:nvSpPr>
        <p:spPr>
          <a:xfrm>
            <a:off x="1211087" y="2622435"/>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401" name="Shape 2401"/>
          <p:cNvSpPr/>
          <p:nvPr/>
        </p:nvSpPr>
        <p:spPr>
          <a:xfrm>
            <a:off x="1523614" y="2570837"/>
            <a:ext cx="380950" cy="287475"/>
          </a:xfrm>
          <a:prstGeom prst="rect">
            <a:avLst/>
          </a:prstGeom>
          <a:solidFill>
            <a:srgbClr val="ED331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402" name="Shape 2402"/>
          <p:cNvSpPr/>
          <p:nvPr/>
        </p:nvSpPr>
        <p:spPr>
          <a:xfrm>
            <a:off x="1591990" y="2622435"/>
            <a:ext cx="244199" cy="184279"/>
          </a:xfrm>
          <a:prstGeom prst="ellipse">
            <a:avLst/>
          </a:prstGeom>
          <a:gradFill>
            <a:gsLst>
              <a:gs pos="0">
                <a:srgbClr val="ED331A"/>
              </a:gs>
              <a:gs pos="44000">
                <a:srgbClr val="ED331A"/>
              </a:gs>
              <a:gs pos="92000">
                <a:srgbClr val="F48070"/>
              </a:gs>
              <a:gs pos="100000">
                <a:srgbClr val="F4807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403" name="Shape 2403"/>
          <p:cNvSpPr/>
          <p:nvPr/>
        </p:nvSpPr>
        <p:spPr>
          <a:xfrm>
            <a:off x="1591990" y="2622435"/>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404" name="Shape 2404"/>
          <p:cNvSpPr/>
          <p:nvPr/>
        </p:nvSpPr>
        <p:spPr>
          <a:xfrm>
            <a:off x="1904518" y="2570837"/>
            <a:ext cx="380950" cy="287475"/>
          </a:xfrm>
          <a:prstGeom prst="rect">
            <a:avLst/>
          </a:prstGeom>
          <a:solidFill>
            <a:srgbClr val="FFD5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405" name="Shape 2405"/>
          <p:cNvSpPr/>
          <p:nvPr/>
        </p:nvSpPr>
        <p:spPr>
          <a:xfrm>
            <a:off x="1972894" y="2622435"/>
            <a:ext cx="244199" cy="184279"/>
          </a:xfrm>
          <a:prstGeom prst="ellipse">
            <a:avLst/>
          </a:prstGeom>
          <a:gradFill>
            <a:gsLst>
              <a:gs pos="0">
                <a:srgbClr val="FFD500"/>
              </a:gs>
              <a:gs pos="44000">
                <a:srgbClr val="FFD500"/>
              </a:gs>
              <a:gs pos="92000">
                <a:srgbClr val="FFEC8F"/>
              </a:gs>
              <a:gs pos="100000">
                <a:srgbClr val="FFEC8F"/>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406" name="Shape 2406"/>
          <p:cNvSpPr/>
          <p:nvPr/>
        </p:nvSpPr>
        <p:spPr>
          <a:xfrm>
            <a:off x="1972894" y="2622435"/>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407" name="Shape 2407"/>
          <p:cNvSpPr/>
          <p:nvPr/>
        </p:nvSpPr>
        <p:spPr>
          <a:xfrm>
            <a:off x="2285421" y="2570837"/>
            <a:ext cx="380950" cy="287475"/>
          </a:xfrm>
          <a:prstGeom prst="rect">
            <a:avLst/>
          </a:prstGeom>
          <a:solidFill>
            <a:srgbClr val="FFD5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408" name="Shape 2408"/>
          <p:cNvSpPr/>
          <p:nvPr/>
        </p:nvSpPr>
        <p:spPr>
          <a:xfrm>
            <a:off x="2353797" y="2622435"/>
            <a:ext cx="244199" cy="184279"/>
          </a:xfrm>
          <a:prstGeom prst="ellipse">
            <a:avLst/>
          </a:prstGeom>
          <a:gradFill>
            <a:gsLst>
              <a:gs pos="0">
                <a:srgbClr val="FFD500"/>
              </a:gs>
              <a:gs pos="44000">
                <a:srgbClr val="FFD500"/>
              </a:gs>
              <a:gs pos="92000">
                <a:srgbClr val="FFEC8F"/>
              </a:gs>
              <a:gs pos="100000">
                <a:srgbClr val="FFEC8F"/>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409" name="Shape 2409"/>
          <p:cNvSpPr/>
          <p:nvPr/>
        </p:nvSpPr>
        <p:spPr>
          <a:xfrm>
            <a:off x="2353797" y="2622435"/>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410" name="Shape 2410"/>
          <p:cNvSpPr/>
          <p:nvPr/>
        </p:nvSpPr>
        <p:spPr>
          <a:xfrm>
            <a:off x="2666325" y="2570837"/>
            <a:ext cx="380950" cy="287475"/>
          </a:xfrm>
          <a:prstGeom prst="rect">
            <a:avLst/>
          </a:prstGeom>
          <a:solidFill>
            <a:srgbClr val="12924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411" name="Shape 2411"/>
          <p:cNvSpPr/>
          <p:nvPr/>
        </p:nvSpPr>
        <p:spPr>
          <a:xfrm>
            <a:off x="2734701" y="2622435"/>
            <a:ext cx="244199" cy="184279"/>
          </a:xfrm>
          <a:prstGeom prst="ellipse">
            <a:avLst/>
          </a:prstGeom>
          <a:gradFill>
            <a:gsLst>
              <a:gs pos="0">
                <a:srgbClr val="129240"/>
              </a:gs>
              <a:gs pos="44000">
                <a:srgbClr val="129240"/>
              </a:gs>
              <a:gs pos="92000">
                <a:srgbClr val="18C255"/>
              </a:gs>
              <a:gs pos="100000">
                <a:srgbClr val="18C255"/>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412" name="Shape 2412"/>
          <p:cNvSpPr/>
          <p:nvPr/>
        </p:nvSpPr>
        <p:spPr>
          <a:xfrm>
            <a:off x="2734701" y="2622435"/>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413" name="Shape 2413"/>
          <p:cNvSpPr/>
          <p:nvPr/>
        </p:nvSpPr>
        <p:spPr>
          <a:xfrm>
            <a:off x="6094456" y="2570837"/>
            <a:ext cx="380950" cy="287475"/>
          </a:xfrm>
          <a:prstGeom prst="rect">
            <a:avLst/>
          </a:prstGeom>
          <a:solidFill>
            <a:srgbClr val="ED331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414" name="Shape 2414"/>
          <p:cNvSpPr/>
          <p:nvPr/>
        </p:nvSpPr>
        <p:spPr>
          <a:xfrm>
            <a:off x="6162832" y="2622435"/>
            <a:ext cx="244199" cy="184279"/>
          </a:xfrm>
          <a:prstGeom prst="ellipse">
            <a:avLst/>
          </a:prstGeom>
          <a:gradFill>
            <a:gsLst>
              <a:gs pos="0">
                <a:srgbClr val="ED331A"/>
              </a:gs>
              <a:gs pos="44000">
                <a:srgbClr val="ED331A"/>
              </a:gs>
              <a:gs pos="92000">
                <a:srgbClr val="F48070"/>
              </a:gs>
              <a:gs pos="100000">
                <a:srgbClr val="F4807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415" name="Shape 2415"/>
          <p:cNvSpPr/>
          <p:nvPr/>
        </p:nvSpPr>
        <p:spPr>
          <a:xfrm>
            <a:off x="6162832" y="2622435"/>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416" name="Shape 2416"/>
          <p:cNvSpPr/>
          <p:nvPr/>
        </p:nvSpPr>
        <p:spPr>
          <a:xfrm>
            <a:off x="6475360" y="2570837"/>
            <a:ext cx="380950" cy="287475"/>
          </a:xfrm>
          <a:prstGeom prst="rect">
            <a:avLst/>
          </a:prstGeom>
          <a:solidFill>
            <a:srgbClr val="12924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417" name="Shape 2417"/>
          <p:cNvSpPr/>
          <p:nvPr/>
        </p:nvSpPr>
        <p:spPr>
          <a:xfrm>
            <a:off x="6543736" y="2622435"/>
            <a:ext cx="244199" cy="184279"/>
          </a:xfrm>
          <a:prstGeom prst="ellipse">
            <a:avLst/>
          </a:prstGeom>
          <a:gradFill>
            <a:gsLst>
              <a:gs pos="0">
                <a:srgbClr val="129240"/>
              </a:gs>
              <a:gs pos="44000">
                <a:srgbClr val="129240"/>
              </a:gs>
              <a:gs pos="92000">
                <a:srgbClr val="18C255"/>
              </a:gs>
              <a:gs pos="100000">
                <a:srgbClr val="18C255"/>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418" name="Shape 2418"/>
          <p:cNvSpPr/>
          <p:nvPr/>
        </p:nvSpPr>
        <p:spPr>
          <a:xfrm>
            <a:off x="6543736" y="2622435"/>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419" name="Shape 2419"/>
          <p:cNvSpPr/>
          <p:nvPr/>
        </p:nvSpPr>
        <p:spPr>
          <a:xfrm>
            <a:off x="6856263" y="2570837"/>
            <a:ext cx="380950" cy="287475"/>
          </a:xfrm>
          <a:prstGeom prst="rect">
            <a:avLst/>
          </a:prstGeom>
          <a:solidFill>
            <a:srgbClr val="0056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420" name="Shape 2420"/>
          <p:cNvSpPr/>
          <p:nvPr/>
        </p:nvSpPr>
        <p:spPr>
          <a:xfrm>
            <a:off x="6924639" y="2622435"/>
            <a:ext cx="244199" cy="184279"/>
          </a:xfrm>
          <a:prstGeom prst="ellipse">
            <a:avLst/>
          </a:prstGeom>
          <a:gradFill>
            <a:gsLst>
              <a:gs pos="0">
                <a:srgbClr val="0056A8"/>
              </a:gs>
              <a:gs pos="44000">
                <a:srgbClr val="0056A8"/>
              </a:gs>
              <a:gs pos="92000">
                <a:srgbClr val="0D86FF"/>
              </a:gs>
              <a:gs pos="100000">
                <a:srgbClr val="0D86FF"/>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421" name="Shape 2421"/>
          <p:cNvSpPr/>
          <p:nvPr/>
        </p:nvSpPr>
        <p:spPr>
          <a:xfrm>
            <a:off x="6924639" y="2622435"/>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422" name="Shape 2422"/>
          <p:cNvSpPr/>
          <p:nvPr/>
        </p:nvSpPr>
        <p:spPr>
          <a:xfrm>
            <a:off x="7237167" y="2570837"/>
            <a:ext cx="380950" cy="287475"/>
          </a:xfrm>
          <a:prstGeom prst="rect">
            <a:avLst/>
          </a:prstGeom>
          <a:solidFill>
            <a:srgbClr val="0056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423" name="Shape 2423"/>
          <p:cNvSpPr/>
          <p:nvPr/>
        </p:nvSpPr>
        <p:spPr>
          <a:xfrm>
            <a:off x="7305543" y="2622435"/>
            <a:ext cx="244199" cy="184279"/>
          </a:xfrm>
          <a:prstGeom prst="ellipse">
            <a:avLst/>
          </a:prstGeom>
          <a:gradFill>
            <a:gsLst>
              <a:gs pos="0">
                <a:srgbClr val="0056A8"/>
              </a:gs>
              <a:gs pos="44000">
                <a:srgbClr val="0056A8"/>
              </a:gs>
              <a:gs pos="92000">
                <a:srgbClr val="0D86FF"/>
              </a:gs>
              <a:gs pos="100000">
                <a:srgbClr val="0D86FF"/>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424" name="Shape 2424"/>
          <p:cNvSpPr/>
          <p:nvPr/>
        </p:nvSpPr>
        <p:spPr>
          <a:xfrm>
            <a:off x="7305543" y="2622435"/>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425" name="Shape 2425"/>
          <p:cNvSpPr/>
          <p:nvPr/>
        </p:nvSpPr>
        <p:spPr>
          <a:xfrm>
            <a:off x="7618070" y="2570837"/>
            <a:ext cx="380950" cy="287475"/>
          </a:xfrm>
          <a:prstGeom prst="rect">
            <a:avLst/>
          </a:prstGeom>
          <a:solidFill>
            <a:srgbClr val="ED331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426" name="Shape 2426"/>
          <p:cNvSpPr/>
          <p:nvPr/>
        </p:nvSpPr>
        <p:spPr>
          <a:xfrm>
            <a:off x="7686446" y="2622435"/>
            <a:ext cx="244199" cy="184279"/>
          </a:xfrm>
          <a:prstGeom prst="ellipse">
            <a:avLst/>
          </a:prstGeom>
          <a:gradFill>
            <a:gsLst>
              <a:gs pos="0">
                <a:srgbClr val="ED331A"/>
              </a:gs>
              <a:gs pos="44000">
                <a:srgbClr val="ED331A"/>
              </a:gs>
              <a:gs pos="92000">
                <a:srgbClr val="F48070"/>
              </a:gs>
              <a:gs pos="100000">
                <a:srgbClr val="F4807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427" name="Shape 2427"/>
          <p:cNvSpPr/>
          <p:nvPr/>
        </p:nvSpPr>
        <p:spPr>
          <a:xfrm>
            <a:off x="7686446" y="2622435"/>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428" name="Shape 2428"/>
          <p:cNvSpPr/>
          <p:nvPr/>
        </p:nvSpPr>
        <p:spPr>
          <a:xfrm>
            <a:off x="7998974" y="2570837"/>
            <a:ext cx="380950" cy="287475"/>
          </a:xfrm>
          <a:prstGeom prst="rect">
            <a:avLst/>
          </a:prstGeom>
          <a:solidFill>
            <a:srgbClr val="FFD5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429" name="Shape 2429"/>
          <p:cNvSpPr/>
          <p:nvPr/>
        </p:nvSpPr>
        <p:spPr>
          <a:xfrm>
            <a:off x="8067350" y="2622435"/>
            <a:ext cx="244199" cy="184279"/>
          </a:xfrm>
          <a:prstGeom prst="ellipse">
            <a:avLst/>
          </a:prstGeom>
          <a:gradFill>
            <a:gsLst>
              <a:gs pos="0">
                <a:srgbClr val="FFD500"/>
              </a:gs>
              <a:gs pos="44000">
                <a:srgbClr val="FFD500"/>
              </a:gs>
              <a:gs pos="92000">
                <a:srgbClr val="FFEC8F"/>
              </a:gs>
              <a:gs pos="100000">
                <a:srgbClr val="FFEC8F"/>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430" name="Shape 2430"/>
          <p:cNvSpPr/>
          <p:nvPr/>
        </p:nvSpPr>
        <p:spPr>
          <a:xfrm>
            <a:off x="8067350" y="2622435"/>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431" name="Shape 2431"/>
          <p:cNvSpPr/>
          <p:nvPr/>
        </p:nvSpPr>
        <p:spPr>
          <a:xfrm>
            <a:off x="8379877" y="2570837"/>
            <a:ext cx="380950" cy="287475"/>
          </a:xfrm>
          <a:prstGeom prst="rect">
            <a:avLst/>
          </a:prstGeom>
          <a:solidFill>
            <a:srgbClr val="FFD5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432" name="Shape 2432"/>
          <p:cNvSpPr/>
          <p:nvPr/>
        </p:nvSpPr>
        <p:spPr>
          <a:xfrm>
            <a:off x="8448253" y="2622435"/>
            <a:ext cx="244199" cy="184279"/>
          </a:xfrm>
          <a:prstGeom prst="ellipse">
            <a:avLst/>
          </a:prstGeom>
          <a:gradFill>
            <a:gsLst>
              <a:gs pos="0">
                <a:srgbClr val="FFD500"/>
              </a:gs>
              <a:gs pos="44000">
                <a:srgbClr val="FFD500"/>
              </a:gs>
              <a:gs pos="92000">
                <a:srgbClr val="FFEC8F"/>
              </a:gs>
              <a:gs pos="100000">
                <a:srgbClr val="FFEC8F"/>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433" name="Shape 2433"/>
          <p:cNvSpPr/>
          <p:nvPr/>
        </p:nvSpPr>
        <p:spPr>
          <a:xfrm>
            <a:off x="8448253" y="2622435"/>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434" name="Shape 2434"/>
          <p:cNvSpPr/>
          <p:nvPr/>
        </p:nvSpPr>
        <p:spPr>
          <a:xfrm>
            <a:off x="8760781" y="2570837"/>
            <a:ext cx="380950" cy="287475"/>
          </a:xfrm>
          <a:prstGeom prst="rect">
            <a:avLst/>
          </a:prstGeom>
          <a:solidFill>
            <a:srgbClr val="12924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435" name="Shape 2435"/>
          <p:cNvSpPr/>
          <p:nvPr/>
        </p:nvSpPr>
        <p:spPr>
          <a:xfrm>
            <a:off x="8829157" y="2622435"/>
            <a:ext cx="244199" cy="184279"/>
          </a:xfrm>
          <a:prstGeom prst="ellipse">
            <a:avLst/>
          </a:prstGeom>
          <a:gradFill>
            <a:gsLst>
              <a:gs pos="0">
                <a:srgbClr val="129240"/>
              </a:gs>
              <a:gs pos="44000">
                <a:srgbClr val="129240"/>
              </a:gs>
              <a:gs pos="92000">
                <a:srgbClr val="18C255"/>
              </a:gs>
              <a:gs pos="100000">
                <a:srgbClr val="18C255"/>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436" name="Shape 2436"/>
          <p:cNvSpPr/>
          <p:nvPr/>
        </p:nvSpPr>
        <p:spPr>
          <a:xfrm>
            <a:off x="8829157" y="2622435"/>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437" name="Shape 2437"/>
          <p:cNvSpPr/>
          <p:nvPr/>
        </p:nvSpPr>
        <p:spPr>
          <a:xfrm>
            <a:off x="0" y="2285188"/>
            <a:ext cx="380950" cy="287475"/>
          </a:xfrm>
          <a:prstGeom prst="rect">
            <a:avLst/>
          </a:prstGeom>
          <a:solidFill>
            <a:srgbClr val="FFD5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438" name="Shape 2438"/>
          <p:cNvSpPr/>
          <p:nvPr/>
        </p:nvSpPr>
        <p:spPr>
          <a:xfrm>
            <a:off x="68376" y="2336786"/>
            <a:ext cx="244199" cy="184279"/>
          </a:xfrm>
          <a:prstGeom prst="ellipse">
            <a:avLst/>
          </a:prstGeom>
          <a:gradFill>
            <a:gsLst>
              <a:gs pos="0">
                <a:srgbClr val="FFD500"/>
              </a:gs>
              <a:gs pos="44000">
                <a:srgbClr val="FFD500"/>
              </a:gs>
              <a:gs pos="92000">
                <a:srgbClr val="FFEC8F"/>
              </a:gs>
              <a:gs pos="100000">
                <a:srgbClr val="FFEC8F"/>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439" name="Shape 2439"/>
          <p:cNvSpPr/>
          <p:nvPr/>
        </p:nvSpPr>
        <p:spPr>
          <a:xfrm>
            <a:off x="68376" y="2336786"/>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440" name="Shape 2440"/>
          <p:cNvSpPr/>
          <p:nvPr/>
        </p:nvSpPr>
        <p:spPr>
          <a:xfrm>
            <a:off x="380904" y="2285188"/>
            <a:ext cx="380950" cy="287475"/>
          </a:xfrm>
          <a:prstGeom prst="rect">
            <a:avLst/>
          </a:prstGeom>
          <a:solidFill>
            <a:srgbClr val="12924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441" name="Shape 2441"/>
          <p:cNvSpPr/>
          <p:nvPr/>
        </p:nvSpPr>
        <p:spPr>
          <a:xfrm>
            <a:off x="449280" y="2336786"/>
            <a:ext cx="244199" cy="184279"/>
          </a:xfrm>
          <a:prstGeom prst="ellipse">
            <a:avLst/>
          </a:prstGeom>
          <a:gradFill>
            <a:gsLst>
              <a:gs pos="0">
                <a:srgbClr val="129240"/>
              </a:gs>
              <a:gs pos="44000">
                <a:srgbClr val="129240"/>
              </a:gs>
              <a:gs pos="92000">
                <a:srgbClr val="18C255"/>
              </a:gs>
              <a:gs pos="100000">
                <a:srgbClr val="18C255"/>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442" name="Shape 2442"/>
          <p:cNvSpPr/>
          <p:nvPr/>
        </p:nvSpPr>
        <p:spPr>
          <a:xfrm>
            <a:off x="449280" y="2336786"/>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443" name="Shape 2443"/>
          <p:cNvSpPr/>
          <p:nvPr/>
        </p:nvSpPr>
        <p:spPr>
          <a:xfrm>
            <a:off x="761807" y="2285188"/>
            <a:ext cx="380950" cy="287475"/>
          </a:xfrm>
          <a:prstGeom prst="rect">
            <a:avLst/>
          </a:prstGeom>
          <a:solidFill>
            <a:srgbClr val="0056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444" name="Shape 2444"/>
          <p:cNvSpPr/>
          <p:nvPr/>
        </p:nvSpPr>
        <p:spPr>
          <a:xfrm>
            <a:off x="830183" y="2336786"/>
            <a:ext cx="244199" cy="184279"/>
          </a:xfrm>
          <a:prstGeom prst="ellipse">
            <a:avLst/>
          </a:prstGeom>
          <a:gradFill>
            <a:gsLst>
              <a:gs pos="0">
                <a:srgbClr val="0056A8"/>
              </a:gs>
              <a:gs pos="44000">
                <a:srgbClr val="0056A8"/>
              </a:gs>
              <a:gs pos="92000">
                <a:srgbClr val="0D86FF"/>
              </a:gs>
              <a:gs pos="100000">
                <a:srgbClr val="0D86FF"/>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445" name="Shape 2445"/>
          <p:cNvSpPr/>
          <p:nvPr/>
        </p:nvSpPr>
        <p:spPr>
          <a:xfrm>
            <a:off x="830183" y="2336786"/>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446" name="Shape 2446"/>
          <p:cNvSpPr/>
          <p:nvPr/>
        </p:nvSpPr>
        <p:spPr>
          <a:xfrm>
            <a:off x="1142711" y="2285188"/>
            <a:ext cx="380950" cy="287475"/>
          </a:xfrm>
          <a:prstGeom prst="rect">
            <a:avLst/>
          </a:prstGeom>
          <a:solidFill>
            <a:srgbClr val="0056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447" name="Shape 2447"/>
          <p:cNvSpPr/>
          <p:nvPr/>
        </p:nvSpPr>
        <p:spPr>
          <a:xfrm>
            <a:off x="1211087" y="2336786"/>
            <a:ext cx="244199" cy="184279"/>
          </a:xfrm>
          <a:prstGeom prst="ellipse">
            <a:avLst/>
          </a:prstGeom>
          <a:gradFill>
            <a:gsLst>
              <a:gs pos="0">
                <a:srgbClr val="0056A8"/>
              </a:gs>
              <a:gs pos="44000">
                <a:srgbClr val="0056A8"/>
              </a:gs>
              <a:gs pos="92000">
                <a:srgbClr val="0D86FF"/>
              </a:gs>
              <a:gs pos="100000">
                <a:srgbClr val="0D86FF"/>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448" name="Shape 2448"/>
          <p:cNvSpPr/>
          <p:nvPr/>
        </p:nvSpPr>
        <p:spPr>
          <a:xfrm>
            <a:off x="1211087" y="2336786"/>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449" name="Shape 2449"/>
          <p:cNvSpPr/>
          <p:nvPr/>
        </p:nvSpPr>
        <p:spPr>
          <a:xfrm>
            <a:off x="1523614" y="2285188"/>
            <a:ext cx="380950" cy="287475"/>
          </a:xfrm>
          <a:prstGeom prst="rect">
            <a:avLst/>
          </a:prstGeom>
          <a:solidFill>
            <a:srgbClr val="ED331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450" name="Shape 2450"/>
          <p:cNvSpPr/>
          <p:nvPr/>
        </p:nvSpPr>
        <p:spPr>
          <a:xfrm>
            <a:off x="1591990" y="2336786"/>
            <a:ext cx="244199" cy="184279"/>
          </a:xfrm>
          <a:prstGeom prst="ellipse">
            <a:avLst/>
          </a:prstGeom>
          <a:gradFill>
            <a:gsLst>
              <a:gs pos="0">
                <a:srgbClr val="ED331A"/>
              </a:gs>
              <a:gs pos="44000">
                <a:srgbClr val="ED331A"/>
              </a:gs>
              <a:gs pos="92000">
                <a:srgbClr val="F48070"/>
              </a:gs>
              <a:gs pos="100000">
                <a:srgbClr val="F4807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451" name="Shape 2451"/>
          <p:cNvSpPr/>
          <p:nvPr/>
        </p:nvSpPr>
        <p:spPr>
          <a:xfrm>
            <a:off x="1591990" y="2336786"/>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452" name="Shape 2452"/>
          <p:cNvSpPr/>
          <p:nvPr/>
        </p:nvSpPr>
        <p:spPr>
          <a:xfrm>
            <a:off x="1904518" y="2285188"/>
            <a:ext cx="380950" cy="287475"/>
          </a:xfrm>
          <a:prstGeom prst="rect">
            <a:avLst/>
          </a:prstGeom>
          <a:solidFill>
            <a:srgbClr val="FFD5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453" name="Shape 2453"/>
          <p:cNvSpPr/>
          <p:nvPr/>
        </p:nvSpPr>
        <p:spPr>
          <a:xfrm>
            <a:off x="1972894" y="2336786"/>
            <a:ext cx="244199" cy="184279"/>
          </a:xfrm>
          <a:prstGeom prst="ellipse">
            <a:avLst/>
          </a:prstGeom>
          <a:gradFill>
            <a:gsLst>
              <a:gs pos="0">
                <a:srgbClr val="FFD500"/>
              </a:gs>
              <a:gs pos="44000">
                <a:srgbClr val="FFD500"/>
              </a:gs>
              <a:gs pos="92000">
                <a:srgbClr val="FFEC8F"/>
              </a:gs>
              <a:gs pos="100000">
                <a:srgbClr val="FFEC8F"/>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454" name="Shape 2454"/>
          <p:cNvSpPr/>
          <p:nvPr/>
        </p:nvSpPr>
        <p:spPr>
          <a:xfrm>
            <a:off x="1972894" y="2336786"/>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455" name="Shape 2455"/>
          <p:cNvSpPr/>
          <p:nvPr/>
        </p:nvSpPr>
        <p:spPr>
          <a:xfrm>
            <a:off x="6856263" y="2285188"/>
            <a:ext cx="380950" cy="287475"/>
          </a:xfrm>
          <a:prstGeom prst="rect">
            <a:avLst/>
          </a:prstGeom>
          <a:solidFill>
            <a:srgbClr val="FFD5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456" name="Shape 2456"/>
          <p:cNvSpPr/>
          <p:nvPr/>
        </p:nvSpPr>
        <p:spPr>
          <a:xfrm>
            <a:off x="6924639" y="2336786"/>
            <a:ext cx="244199" cy="184279"/>
          </a:xfrm>
          <a:prstGeom prst="ellipse">
            <a:avLst/>
          </a:prstGeom>
          <a:gradFill>
            <a:gsLst>
              <a:gs pos="0">
                <a:srgbClr val="FFD500"/>
              </a:gs>
              <a:gs pos="44000">
                <a:srgbClr val="FFD500"/>
              </a:gs>
              <a:gs pos="92000">
                <a:srgbClr val="FFEC8F"/>
              </a:gs>
              <a:gs pos="100000">
                <a:srgbClr val="FFEC8F"/>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457" name="Shape 2457"/>
          <p:cNvSpPr/>
          <p:nvPr/>
        </p:nvSpPr>
        <p:spPr>
          <a:xfrm>
            <a:off x="6924639" y="2336786"/>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458" name="Shape 2458"/>
          <p:cNvSpPr/>
          <p:nvPr/>
        </p:nvSpPr>
        <p:spPr>
          <a:xfrm>
            <a:off x="7237167" y="2285188"/>
            <a:ext cx="380950" cy="287475"/>
          </a:xfrm>
          <a:prstGeom prst="rect">
            <a:avLst/>
          </a:prstGeom>
          <a:solidFill>
            <a:srgbClr val="FFD5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459" name="Shape 2459"/>
          <p:cNvSpPr/>
          <p:nvPr/>
        </p:nvSpPr>
        <p:spPr>
          <a:xfrm>
            <a:off x="7305543" y="2336786"/>
            <a:ext cx="244199" cy="184279"/>
          </a:xfrm>
          <a:prstGeom prst="ellipse">
            <a:avLst/>
          </a:prstGeom>
          <a:gradFill>
            <a:gsLst>
              <a:gs pos="0">
                <a:srgbClr val="FFD500"/>
              </a:gs>
              <a:gs pos="44000">
                <a:srgbClr val="FFD500"/>
              </a:gs>
              <a:gs pos="92000">
                <a:srgbClr val="FFEC8F"/>
              </a:gs>
              <a:gs pos="100000">
                <a:srgbClr val="FFEC8F"/>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460" name="Shape 2460"/>
          <p:cNvSpPr/>
          <p:nvPr/>
        </p:nvSpPr>
        <p:spPr>
          <a:xfrm>
            <a:off x="7305543" y="2336786"/>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461" name="Shape 2461"/>
          <p:cNvSpPr/>
          <p:nvPr/>
        </p:nvSpPr>
        <p:spPr>
          <a:xfrm>
            <a:off x="7618070" y="2285188"/>
            <a:ext cx="380950" cy="287475"/>
          </a:xfrm>
          <a:prstGeom prst="rect">
            <a:avLst/>
          </a:prstGeom>
          <a:solidFill>
            <a:srgbClr val="0056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462" name="Shape 2462"/>
          <p:cNvSpPr/>
          <p:nvPr/>
        </p:nvSpPr>
        <p:spPr>
          <a:xfrm>
            <a:off x="7686446" y="2336786"/>
            <a:ext cx="244199" cy="184279"/>
          </a:xfrm>
          <a:prstGeom prst="ellipse">
            <a:avLst/>
          </a:prstGeom>
          <a:gradFill>
            <a:gsLst>
              <a:gs pos="0">
                <a:srgbClr val="0056A8"/>
              </a:gs>
              <a:gs pos="44000">
                <a:srgbClr val="0056A8"/>
              </a:gs>
              <a:gs pos="92000">
                <a:srgbClr val="0D86FF"/>
              </a:gs>
              <a:gs pos="100000">
                <a:srgbClr val="0D86FF"/>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463" name="Shape 2463"/>
          <p:cNvSpPr/>
          <p:nvPr/>
        </p:nvSpPr>
        <p:spPr>
          <a:xfrm>
            <a:off x="7686446" y="2336786"/>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464" name="Shape 2464"/>
          <p:cNvSpPr/>
          <p:nvPr/>
        </p:nvSpPr>
        <p:spPr>
          <a:xfrm>
            <a:off x="7998974" y="2285188"/>
            <a:ext cx="380950" cy="287475"/>
          </a:xfrm>
          <a:prstGeom prst="rect">
            <a:avLst/>
          </a:prstGeom>
          <a:solidFill>
            <a:srgbClr val="0056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465" name="Shape 2465"/>
          <p:cNvSpPr/>
          <p:nvPr/>
        </p:nvSpPr>
        <p:spPr>
          <a:xfrm>
            <a:off x="8067350" y="2336786"/>
            <a:ext cx="244199" cy="184279"/>
          </a:xfrm>
          <a:prstGeom prst="ellipse">
            <a:avLst/>
          </a:prstGeom>
          <a:gradFill>
            <a:gsLst>
              <a:gs pos="0">
                <a:srgbClr val="0056A8"/>
              </a:gs>
              <a:gs pos="44000">
                <a:srgbClr val="0056A8"/>
              </a:gs>
              <a:gs pos="92000">
                <a:srgbClr val="0D86FF"/>
              </a:gs>
              <a:gs pos="100000">
                <a:srgbClr val="0D86FF"/>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466" name="Shape 2466"/>
          <p:cNvSpPr/>
          <p:nvPr/>
        </p:nvSpPr>
        <p:spPr>
          <a:xfrm>
            <a:off x="8067350" y="2336786"/>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467" name="Shape 2467"/>
          <p:cNvSpPr/>
          <p:nvPr/>
        </p:nvSpPr>
        <p:spPr>
          <a:xfrm>
            <a:off x="8379877" y="2285188"/>
            <a:ext cx="380950" cy="287475"/>
          </a:xfrm>
          <a:prstGeom prst="rect">
            <a:avLst/>
          </a:prstGeom>
          <a:solidFill>
            <a:srgbClr val="F37B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468" name="Shape 2468"/>
          <p:cNvSpPr/>
          <p:nvPr/>
        </p:nvSpPr>
        <p:spPr>
          <a:xfrm>
            <a:off x="8448253" y="2336786"/>
            <a:ext cx="244199" cy="184279"/>
          </a:xfrm>
          <a:prstGeom prst="ellipse">
            <a:avLst/>
          </a:prstGeom>
          <a:gradFill>
            <a:gsLst>
              <a:gs pos="0">
                <a:srgbClr val="F37B00"/>
              </a:gs>
              <a:gs pos="44000">
                <a:srgbClr val="F37B00"/>
              </a:gs>
              <a:gs pos="92000">
                <a:srgbClr val="FBAB30"/>
              </a:gs>
              <a:gs pos="100000">
                <a:srgbClr val="FBAB3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469" name="Shape 2469"/>
          <p:cNvSpPr/>
          <p:nvPr/>
        </p:nvSpPr>
        <p:spPr>
          <a:xfrm>
            <a:off x="8448253" y="2336786"/>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470" name="Shape 2470"/>
          <p:cNvSpPr/>
          <p:nvPr/>
        </p:nvSpPr>
        <p:spPr>
          <a:xfrm>
            <a:off x="8760781" y="2285188"/>
            <a:ext cx="380950" cy="287475"/>
          </a:xfrm>
          <a:prstGeom prst="rect">
            <a:avLst/>
          </a:prstGeom>
          <a:solidFill>
            <a:srgbClr val="F37B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471" name="Shape 2471"/>
          <p:cNvSpPr/>
          <p:nvPr/>
        </p:nvSpPr>
        <p:spPr>
          <a:xfrm>
            <a:off x="8829157" y="2336786"/>
            <a:ext cx="244199" cy="184279"/>
          </a:xfrm>
          <a:prstGeom prst="ellipse">
            <a:avLst/>
          </a:prstGeom>
          <a:gradFill>
            <a:gsLst>
              <a:gs pos="0">
                <a:srgbClr val="F37B00"/>
              </a:gs>
              <a:gs pos="44000">
                <a:srgbClr val="F37B00"/>
              </a:gs>
              <a:gs pos="92000">
                <a:srgbClr val="FBAB30"/>
              </a:gs>
              <a:gs pos="100000">
                <a:srgbClr val="FBAB3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472" name="Shape 2472"/>
          <p:cNvSpPr/>
          <p:nvPr/>
        </p:nvSpPr>
        <p:spPr>
          <a:xfrm>
            <a:off x="8829157" y="2336786"/>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473" name="Shape 2473"/>
          <p:cNvSpPr/>
          <p:nvPr/>
        </p:nvSpPr>
        <p:spPr>
          <a:xfrm>
            <a:off x="0" y="1999540"/>
            <a:ext cx="380950" cy="287475"/>
          </a:xfrm>
          <a:prstGeom prst="rect">
            <a:avLst/>
          </a:prstGeom>
          <a:solidFill>
            <a:srgbClr val="ED331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474" name="Shape 2474"/>
          <p:cNvSpPr/>
          <p:nvPr/>
        </p:nvSpPr>
        <p:spPr>
          <a:xfrm>
            <a:off x="68376" y="2051138"/>
            <a:ext cx="244199" cy="184279"/>
          </a:xfrm>
          <a:prstGeom prst="ellipse">
            <a:avLst/>
          </a:prstGeom>
          <a:gradFill>
            <a:gsLst>
              <a:gs pos="0">
                <a:srgbClr val="ED331A"/>
              </a:gs>
              <a:gs pos="44000">
                <a:srgbClr val="ED331A"/>
              </a:gs>
              <a:gs pos="92000">
                <a:srgbClr val="F48070"/>
              </a:gs>
              <a:gs pos="100000">
                <a:srgbClr val="F4807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475" name="Shape 2475"/>
          <p:cNvSpPr/>
          <p:nvPr/>
        </p:nvSpPr>
        <p:spPr>
          <a:xfrm>
            <a:off x="68376" y="2051138"/>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476" name="Shape 2476"/>
          <p:cNvSpPr/>
          <p:nvPr/>
        </p:nvSpPr>
        <p:spPr>
          <a:xfrm>
            <a:off x="380904" y="1999540"/>
            <a:ext cx="380950" cy="287475"/>
          </a:xfrm>
          <a:prstGeom prst="rect">
            <a:avLst/>
          </a:prstGeom>
          <a:solidFill>
            <a:srgbClr val="F37B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477" name="Shape 2477"/>
          <p:cNvSpPr/>
          <p:nvPr/>
        </p:nvSpPr>
        <p:spPr>
          <a:xfrm>
            <a:off x="449280" y="2051138"/>
            <a:ext cx="244199" cy="184279"/>
          </a:xfrm>
          <a:prstGeom prst="ellipse">
            <a:avLst/>
          </a:prstGeom>
          <a:gradFill>
            <a:gsLst>
              <a:gs pos="0">
                <a:srgbClr val="F37B00"/>
              </a:gs>
              <a:gs pos="44000">
                <a:srgbClr val="F37B00"/>
              </a:gs>
              <a:gs pos="92000">
                <a:srgbClr val="FBAB30"/>
              </a:gs>
              <a:gs pos="100000">
                <a:srgbClr val="FBAB3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478" name="Shape 2478"/>
          <p:cNvSpPr/>
          <p:nvPr/>
        </p:nvSpPr>
        <p:spPr>
          <a:xfrm>
            <a:off x="449280" y="2051138"/>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479" name="Shape 2479"/>
          <p:cNvSpPr/>
          <p:nvPr/>
        </p:nvSpPr>
        <p:spPr>
          <a:xfrm>
            <a:off x="761807" y="1999540"/>
            <a:ext cx="380950" cy="287475"/>
          </a:xfrm>
          <a:prstGeom prst="rect">
            <a:avLst/>
          </a:prstGeom>
          <a:solidFill>
            <a:srgbClr val="FFD5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480" name="Shape 2480"/>
          <p:cNvSpPr/>
          <p:nvPr/>
        </p:nvSpPr>
        <p:spPr>
          <a:xfrm>
            <a:off x="830183" y="2051138"/>
            <a:ext cx="244199" cy="184279"/>
          </a:xfrm>
          <a:prstGeom prst="ellipse">
            <a:avLst/>
          </a:prstGeom>
          <a:gradFill>
            <a:gsLst>
              <a:gs pos="0">
                <a:srgbClr val="FFD500"/>
              </a:gs>
              <a:gs pos="44000">
                <a:srgbClr val="FFD500"/>
              </a:gs>
              <a:gs pos="92000">
                <a:srgbClr val="FFEC8F"/>
              </a:gs>
              <a:gs pos="100000">
                <a:srgbClr val="FFEC8F"/>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481" name="Shape 2481"/>
          <p:cNvSpPr/>
          <p:nvPr/>
        </p:nvSpPr>
        <p:spPr>
          <a:xfrm>
            <a:off x="830183" y="2051138"/>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482" name="Shape 2482"/>
          <p:cNvSpPr/>
          <p:nvPr/>
        </p:nvSpPr>
        <p:spPr>
          <a:xfrm>
            <a:off x="1142711" y="1999540"/>
            <a:ext cx="380950" cy="287475"/>
          </a:xfrm>
          <a:prstGeom prst="rect">
            <a:avLst/>
          </a:prstGeom>
          <a:solidFill>
            <a:srgbClr val="FFD5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483" name="Shape 2483"/>
          <p:cNvSpPr/>
          <p:nvPr/>
        </p:nvSpPr>
        <p:spPr>
          <a:xfrm>
            <a:off x="1211087" y="2051138"/>
            <a:ext cx="244199" cy="184279"/>
          </a:xfrm>
          <a:prstGeom prst="ellipse">
            <a:avLst/>
          </a:prstGeom>
          <a:gradFill>
            <a:gsLst>
              <a:gs pos="0">
                <a:srgbClr val="FFD500"/>
              </a:gs>
              <a:gs pos="44000">
                <a:srgbClr val="FFD500"/>
              </a:gs>
              <a:gs pos="92000">
                <a:srgbClr val="FFEC8F"/>
              </a:gs>
              <a:gs pos="100000">
                <a:srgbClr val="FFEC8F"/>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484" name="Shape 2484"/>
          <p:cNvSpPr/>
          <p:nvPr/>
        </p:nvSpPr>
        <p:spPr>
          <a:xfrm>
            <a:off x="1211087" y="2051138"/>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485" name="Shape 2485"/>
          <p:cNvSpPr/>
          <p:nvPr/>
        </p:nvSpPr>
        <p:spPr>
          <a:xfrm>
            <a:off x="1523614" y="1999540"/>
            <a:ext cx="380950" cy="287475"/>
          </a:xfrm>
          <a:prstGeom prst="rect">
            <a:avLst/>
          </a:prstGeom>
          <a:solidFill>
            <a:srgbClr val="FFD5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486" name="Shape 2486"/>
          <p:cNvSpPr/>
          <p:nvPr/>
        </p:nvSpPr>
        <p:spPr>
          <a:xfrm>
            <a:off x="1591990" y="2051138"/>
            <a:ext cx="244199" cy="184279"/>
          </a:xfrm>
          <a:prstGeom prst="ellipse">
            <a:avLst/>
          </a:prstGeom>
          <a:gradFill>
            <a:gsLst>
              <a:gs pos="0">
                <a:srgbClr val="FFD500"/>
              </a:gs>
              <a:gs pos="44000">
                <a:srgbClr val="FFD500"/>
              </a:gs>
              <a:gs pos="92000">
                <a:srgbClr val="FFEC8F"/>
              </a:gs>
              <a:gs pos="100000">
                <a:srgbClr val="FFEC8F"/>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487" name="Shape 2487"/>
          <p:cNvSpPr/>
          <p:nvPr/>
        </p:nvSpPr>
        <p:spPr>
          <a:xfrm>
            <a:off x="1591990" y="2051138"/>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488" name="Shape 2488"/>
          <p:cNvSpPr/>
          <p:nvPr/>
        </p:nvSpPr>
        <p:spPr>
          <a:xfrm>
            <a:off x="7237167" y="1999540"/>
            <a:ext cx="380950" cy="287475"/>
          </a:xfrm>
          <a:prstGeom prst="rect">
            <a:avLst/>
          </a:prstGeom>
          <a:solidFill>
            <a:srgbClr val="12924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489" name="Shape 2489"/>
          <p:cNvSpPr/>
          <p:nvPr/>
        </p:nvSpPr>
        <p:spPr>
          <a:xfrm>
            <a:off x="7305543" y="2051138"/>
            <a:ext cx="244199" cy="184279"/>
          </a:xfrm>
          <a:prstGeom prst="ellipse">
            <a:avLst/>
          </a:prstGeom>
          <a:gradFill>
            <a:gsLst>
              <a:gs pos="0">
                <a:srgbClr val="129240"/>
              </a:gs>
              <a:gs pos="44000">
                <a:srgbClr val="129240"/>
              </a:gs>
              <a:gs pos="92000">
                <a:srgbClr val="18C255"/>
              </a:gs>
              <a:gs pos="100000">
                <a:srgbClr val="18C255"/>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490" name="Shape 2490"/>
          <p:cNvSpPr/>
          <p:nvPr/>
        </p:nvSpPr>
        <p:spPr>
          <a:xfrm>
            <a:off x="7305543" y="2051138"/>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491" name="Shape 2491"/>
          <p:cNvSpPr/>
          <p:nvPr/>
        </p:nvSpPr>
        <p:spPr>
          <a:xfrm>
            <a:off x="7618070" y="1999540"/>
            <a:ext cx="380950" cy="287475"/>
          </a:xfrm>
          <a:prstGeom prst="rect">
            <a:avLst/>
          </a:prstGeom>
          <a:solidFill>
            <a:srgbClr val="FFD5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492" name="Shape 2492"/>
          <p:cNvSpPr/>
          <p:nvPr/>
        </p:nvSpPr>
        <p:spPr>
          <a:xfrm>
            <a:off x="7686446" y="2051138"/>
            <a:ext cx="244199" cy="184279"/>
          </a:xfrm>
          <a:prstGeom prst="ellipse">
            <a:avLst/>
          </a:prstGeom>
          <a:gradFill>
            <a:gsLst>
              <a:gs pos="0">
                <a:srgbClr val="FFD500"/>
              </a:gs>
              <a:gs pos="44000">
                <a:srgbClr val="FFD500"/>
              </a:gs>
              <a:gs pos="92000">
                <a:srgbClr val="FFEC8F"/>
              </a:gs>
              <a:gs pos="100000">
                <a:srgbClr val="FFEC8F"/>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493" name="Shape 2493"/>
          <p:cNvSpPr/>
          <p:nvPr/>
        </p:nvSpPr>
        <p:spPr>
          <a:xfrm>
            <a:off x="7686446" y="2051138"/>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494" name="Shape 2494"/>
          <p:cNvSpPr/>
          <p:nvPr/>
        </p:nvSpPr>
        <p:spPr>
          <a:xfrm>
            <a:off x="7998974" y="1999540"/>
            <a:ext cx="380950" cy="287475"/>
          </a:xfrm>
          <a:prstGeom prst="rect">
            <a:avLst/>
          </a:prstGeom>
          <a:solidFill>
            <a:srgbClr val="FFD5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495" name="Shape 2495"/>
          <p:cNvSpPr/>
          <p:nvPr/>
        </p:nvSpPr>
        <p:spPr>
          <a:xfrm>
            <a:off x="8067350" y="2051138"/>
            <a:ext cx="244199" cy="184279"/>
          </a:xfrm>
          <a:prstGeom prst="ellipse">
            <a:avLst/>
          </a:prstGeom>
          <a:gradFill>
            <a:gsLst>
              <a:gs pos="0">
                <a:srgbClr val="FFD500"/>
              </a:gs>
              <a:gs pos="44000">
                <a:srgbClr val="FFD500"/>
              </a:gs>
              <a:gs pos="92000">
                <a:srgbClr val="FFEC8F"/>
              </a:gs>
              <a:gs pos="100000">
                <a:srgbClr val="FFEC8F"/>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496" name="Shape 2496"/>
          <p:cNvSpPr/>
          <p:nvPr/>
        </p:nvSpPr>
        <p:spPr>
          <a:xfrm>
            <a:off x="8067350" y="2051138"/>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497" name="Shape 2497"/>
          <p:cNvSpPr/>
          <p:nvPr/>
        </p:nvSpPr>
        <p:spPr>
          <a:xfrm>
            <a:off x="8379877" y="1999540"/>
            <a:ext cx="380950" cy="287475"/>
          </a:xfrm>
          <a:prstGeom prst="rect">
            <a:avLst/>
          </a:prstGeom>
          <a:solidFill>
            <a:srgbClr val="F37B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498" name="Shape 2498"/>
          <p:cNvSpPr/>
          <p:nvPr/>
        </p:nvSpPr>
        <p:spPr>
          <a:xfrm>
            <a:off x="8448253" y="2051138"/>
            <a:ext cx="244199" cy="184279"/>
          </a:xfrm>
          <a:prstGeom prst="ellipse">
            <a:avLst/>
          </a:prstGeom>
          <a:gradFill>
            <a:gsLst>
              <a:gs pos="0">
                <a:srgbClr val="F37B00"/>
              </a:gs>
              <a:gs pos="44000">
                <a:srgbClr val="F37B00"/>
              </a:gs>
              <a:gs pos="92000">
                <a:srgbClr val="FBAB30"/>
              </a:gs>
              <a:gs pos="100000">
                <a:srgbClr val="FBAB3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499" name="Shape 2499"/>
          <p:cNvSpPr/>
          <p:nvPr/>
        </p:nvSpPr>
        <p:spPr>
          <a:xfrm>
            <a:off x="8448253" y="2051138"/>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500" name="Shape 2500"/>
          <p:cNvSpPr/>
          <p:nvPr/>
        </p:nvSpPr>
        <p:spPr>
          <a:xfrm>
            <a:off x="8760781" y="1999540"/>
            <a:ext cx="380950" cy="287475"/>
          </a:xfrm>
          <a:prstGeom prst="rect">
            <a:avLst/>
          </a:prstGeom>
          <a:solidFill>
            <a:srgbClr val="F37B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501" name="Shape 2501"/>
          <p:cNvSpPr/>
          <p:nvPr/>
        </p:nvSpPr>
        <p:spPr>
          <a:xfrm>
            <a:off x="8829157" y="2051138"/>
            <a:ext cx="244199" cy="184279"/>
          </a:xfrm>
          <a:prstGeom prst="ellipse">
            <a:avLst/>
          </a:prstGeom>
          <a:gradFill>
            <a:gsLst>
              <a:gs pos="0">
                <a:srgbClr val="F37B00"/>
              </a:gs>
              <a:gs pos="44000">
                <a:srgbClr val="F37B00"/>
              </a:gs>
              <a:gs pos="92000">
                <a:srgbClr val="FBAB30"/>
              </a:gs>
              <a:gs pos="100000">
                <a:srgbClr val="FBAB3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502" name="Shape 2502"/>
          <p:cNvSpPr/>
          <p:nvPr/>
        </p:nvSpPr>
        <p:spPr>
          <a:xfrm>
            <a:off x="8829157" y="2051138"/>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503" name="Shape 2503"/>
          <p:cNvSpPr/>
          <p:nvPr/>
        </p:nvSpPr>
        <p:spPr>
          <a:xfrm>
            <a:off x="0" y="1713892"/>
            <a:ext cx="380950" cy="287475"/>
          </a:xfrm>
          <a:prstGeom prst="rect">
            <a:avLst/>
          </a:prstGeom>
          <a:solidFill>
            <a:srgbClr val="ED331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504" name="Shape 2504"/>
          <p:cNvSpPr/>
          <p:nvPr/>
        </p:nvSpPr>
        <p:spPr>
          <a:xfrm>
            <a:off x="68376" y="1765489"/>
            <a:ext cx="244199" cy="184279"/>
          </a:xfrm>
          <a:prstGeom prst="ellipse">
            <a:avLst/>
          </a:prstGeom>
          <a:gradFill>
            <a:gsLst>
              <a:gs pos="0">
                <a:srgbClr val="ED331A"/>
              </a:gs>
              <a:gs pos="44000">
                <a:srgbClr val="ED331A"/>
              </a:gs>
              <a:gs pos="92000">
                <a:srgbClr val="F48070"/>
              </a:gs>
              <a:gs pos="100000">
                <a:srgbClr val="F4807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505" name="Shape 2505"/>
          <p:cNvSpPr/>
          <p:nvPr/>
        </p:nvSpPr>
        <p:spPr>
          <a:xfrm>
            <a:off x="68376" y="1765489"/>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506" name="Shape 2506"/>
          <p:cNvSpPr/>
          <p:nvPr/>
        </p:nvSpPr>
        <p:spPr>
          <a:xfrm>
            <a:off x="380904" y="1713892"/>
            <a:ext cx="380950" cy="287475"/>
          </a:xfrm>
          <a:prstGeom prst="rect">
            <a:avLst/>
          </a:prstGeom>
          <a:solidFill>
            <a:srgbClr val="ED331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507" name="Shape 2507"/>
          <p:cNvSpPr/>
          <p:nvPr/>
        </p:nvSpPr>
        <p:spPr>
          <a:xfrm>
            <a:off x="449280" y="1765489"/>
            <a:ext cx="244199" cy="184279"/>
          </a:xfrm>
          <a:prstGeom prst="ellipse">
            <a:avLst/>
          </a:prstGeom>
          <a:gradFill>
            <a:gsLst>
              <a:gs pos="0">
                <a:srgbClr val="ED331A"/>
              </a:gs>
              <a:gs pos="44000">
                <a:srgbClr val="ED331A"/>
              </a:gs>
              <a:gs pos="92000">
                <a:srgbClr val="F48070"/>
              </a:gs>
              <a:gs pos="100000">
                <a:srgbClr val="F4807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508" name="Shape 2508"/>
          <p:cNvSpPr/>
          <p:nvPr/>
        </p:nvSpPr>
        <p:spPr>
          <a:xfrm>
            <a:off x="449280" y="1765489"/>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509" name="Shape 2509"/>
          <p:cNvSpPr/>
          <p:nvPr/>
        </p:nvSpPr>
        <p:spPr>
          <a:xfrm>
            <a:off x="761807" y="1713892"/>
            <a:ext cx="380950" cy="287475"/>
          </a:xfrm>
          <a:prstGeom prst="rect">
            <a:avLst/>
          </a:prstGeom>
          <a:solidFill>
            <a:srgbClr val="ED331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510" name="Shape 2510"/>
          <p:cNvSpPr/>
          <p:nvPr/>
        </p:nvSpPr>
        <p:spPr>
          <a:xfrm>
            <a:off x="830183" y="1765489"/>
            <a:ext cx="244199" cy="184279"/>
          </a:xfrm>
          <a:prstGeom prst="ellipse">
            <a:avLst/>
          </a:prstGeom>
          <a:gradFill>
            <a:gsLst>
              <a:gs pos="0">
                <a:srgbClr val="ED331A"/>
              </a:gs>
              <a:gs pos="44000">
                <a:srgbClr val="ED331A"/>
              </a:gs>
              <a:gs pos="92000">
                <a:srgbClr val="F48070"/>
              </a:gs>
              <a:gs pos="100000">
                <a:srgbClr val="F4807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511" name="Shape 2511"/>
          <p:cNvSpPr/>
          <p:nvPr/>
        </p:nvSpPr>
        <p:spPr>
          <a:xfrm>
            <a:off x="830183" y="1765489"/>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512" name="Shape 2512"/>
          <p:cNvSpPr/>
          <p:nvPr/>
        </p:nvSpPr>
        <p:spPr>
          <a:xfrm>
            <a:off x="1142711" y="1713892"/>
            <a:ext cx="380950" cy="287475"/>
          </a:xfrm>
          <a:prstGeom prst="rect">
            <a:avLst/>
          </a:prstGeom>
          <a:solidFill>
            <a:srgbClr val="12924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513" name="Shape 2513"/>
          <p:cNvSpPr/>
          <p:nvPr/>
        </p:nvSpPr>
        <p:spPr>
          <a:xfrm>
            <a:off x="1211087" y="1765489"/>
            <a:ext cx="244199" cy="184279"/>
          </a:xfrm>
          <a:prstGeom prst="ellipse">
            <a:avLst/>
          </a:prstGeom>
          <a:gradFill>
            <a:gsLst>
              <a:gs pos="0">
                <a:srgbClr val="129240"/>
              </a:gs>
              <a:gs pos="44000">
                <a:srgbClr val="129240"/>
              </a:gs>
              <a:gs pos="92000">
                <a:srgbClr val="18C255"/>
              </a:gs>
              <a:gs pos="100000">
                <a:srgbClr val="18C255"/>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514" name="Shape 2514"/>
          <p:cNvSpPr/>
          <p:nvPr/>
        </p:nvSpPr>
        <p:spPr>
          <a:xfrm>
            <a:off x="1211087" y="1765489"/>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515" name="Shape 2515"/>
          <p:cNvSpPr/>
          <p:nvPr/>
        </p:nvSpPr>
        <p:spPr>
          <a:xfrm>
            <a:off x="7618070" y="1713892"/>
            <a:ext cx="380950" cy="287475"/>
          </a:xfrm>
          <a:prstGeom prst="rect">
            <a:avLst/>
          </a:prstGeom>
          <a:solidFill>
            <a:srgbClr val="FFD5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516" name="Shape 2516"/>
          <p:cNvSpPr/>
          <p:nvPr/>
        </p:nvSpPr>
        <p:spPr>
          <a:xfrm>
            <a:off x="7686446" y="1765489"/>
            <a:ext cx="244199" cy="184279"/>
          </a:xfrm>
          <a:prstGeom prst="ellipse">
            <a:avLst/>
          </a:prstGeom>
          <a:gradFill>
            <a:gsLst>
              <a:gs pos="0">
                <a:srgbClr val="FFD500"/>
              </a:gs>
              <a:gs pos="44000">
                <a:srgbClr val="FFD500"/>
              </a:gs>
              <a:gs pos="92000">
                <a:srgbClr val="FFEC8F"/>
              </a:gs>
              <a:gs pos="100000">
                <a:srgbClr val="FFEC8F"/>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517" name="Shape 2517"/>
          <p:cNvSpPr/>
          <p:nvPr/>
        </p:nvSpPr>
        <p:spPr>
          <a:xfrm>
            <a:off x="7686446" y="1765489"/>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518" name="Shape 2518"/>
          <p:cNvSpPr/>
          <p:nvPr/>
        </p:nvSpPr>
        <p:spPr>
          <a:xfrm>
            <a:off x="7998974" y="1713892"/>
            <a:ext cx="380950" cy="287475"/>
          </a:xfrm>
          <a:prstGeom prst="rect">
            <a:avLst/>
          </a:prstGeom>
          <a:solidFill>
            <a:srgbClr val="FFD5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519" name="Shape 2519"/>
          <p:cNvSpPr/>
          <p:nvPr/>
        </p:nvSpPr>
        <p:spPr>
          <a:xfrm>
            <a:off x="8067350" y="1765489"/>
            <a:ext cx="244199" cy="184279"/>
          </a:xfrm>
          <a:prstGeom prst="ellipse">
            <a:avLst/>
          </a:prstGeom>
          <a:gradFill>
            <a:gsLst>
              <a:gs pos="0">
                <a:srgbClr val="FFD500"/>
              </a:gs>
              <a:gs pos="44000">
                <a:srgbClr val="FFD500"/>
              </a:gs>
              <a:gs pos="92000">
                <a:srgbClr val="FFEC8F"/>
              </a:gs>
              <a:gs pos="100000">
                <a:srgbClr val="FFEC8F"/>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520" name="Shape 2520"/>
          <p:cNvSpPr/>
          <p:nvPr/>
        </p:nvSpPr>
        <p:spPr>
          <a:xfrm>
            <a:off x="8067350" y="1765489"/>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521" name="Shape 2521"/>
          <p:cNvSpPr/>
          <p:nvPr/>
        </p:nvSpPr>
        <p:spPr>
          <a:xfrm>
            <a:off x="8379877" y="1713892"/>
            <a:ext cx="380950" cy="287475"/>
          </a:xfrm>
          <a:prstGeom prst="rect">
            <a:avLst/>
          </a:prstGeom>
          <a:solidFill>
            <a:srgbClr val="F37B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522" name="Shape 2522"/>
          <p:cNvSpPr/>
          <p:nvPr/>
        </p:nvSpPr>
        <p:spPr>
          <a:xfrm>
            <a:off x="8448253" y="1765489"/>
            <a:ext cx="244199" cy="184279"/>
          </a:xfrm>
          <a:prstGeom prst="ellipse">
            <a:avLst/>
          </a:prstGeom>
          <a:gradFill>
            <a:gsLst>
              <a:gs pos="0">
                <a:srgbClr val="F37B00"/>
              </a:gs>
              <a:gs pos="44000">
                <a:srgbClr val="F37B00"/>
              </a:gs>
              <a:gs pos="92000">
                <a:srgbClr val="FBAB30"/>
              </a:gs>
              <a:gs pos="100000">
                <a:srgbClr val="FBAB3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523" name="Shape 2523"/>
          <p:cNvSpPr/>
          <p:nvPr/>
        </p:nvSpPr>
        <p:spPr>
          <a:xfrm>
            <a:off x="8448253" y="1765489"/>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524" name="Shape 2524"/>
          <p:cNvSpPr/>
          <p:nvPr/>
        </p:nvSpPr>
        <p:spPr>
          <a:xfrm>
            <a:off x="8760781" y="1713892"/>
            <a:ext cx="380950" cy="287475"/>
          </a:xfrm>
          <a:prstGeom prst="rect">
            <a:avLst/>
          </a:prstGeom>
          <a:solidFill>
            <a:srgbClr val="F37B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525" name="Shape 2525"/>
          <p:cNvSpPr/>
          <p:nvPr/>
        </p:nvSpPr>
        <p:spPr>
          <a:xfrm>
            <a:off x="8829157" y="1765489"/>
            <a:ext cx="244199" cy="184279"/>
          </a:xfrm>
          <a:prstGeom prst="ellipse">
            <a:avLst/>
          </a:prstGeom>
          <a:gradFill>
            <a:gsLst>
              <a:gs pos="0">
                <a:srgbClr val="F37B00"/>
              </a:gs>
              <a:gs pos="44000">
                <a:srgbClr val="F37B00"/>
              </a:gs>
              <a:gs pos="92000">
                <a:srgbClr val="FBAB30"/>
              </a:gs>
              <a:gs pos="100000">
                <a:srgbClr val="FBAB3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526" name="Shape 2526"/>
          <p:cNvSpPr/>
          <p:nvPr/>
        </p:nvSpPr>
        <p:spPr>
          <a:xfrm>
            <a:off x="8829157" y="1765489"/>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527" name="Shape 2527"/>
          <p:cNvSpPr/>
          <p:nvPr/>
        </p:nvSpPr>
        <p:spPr>
          <a:xfrm>
            <a:off x="0" y="1428243"/>
            <a:ext cx="380950" cy="287475"/>
          </a:xfrm>
          <a:prstGeom prst="rect">
            <a:avLst/>
          </a:prstGeom>
          <a:solidFill>
            <a:srgbClr val="F37B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528" name="Shape 2528"/>
          <p:cNvSpPr/>
          <p:nvPr/>
        </p:nvSpPr>
        <p:spPr>
          <a:xfrm>
            <a:off x="68376" y="1479841"/>
            <a:ext cx="244199" cy="184279"/>
          </a:xfrm>
          <a:prstGeom prst="ellipse">
            <a:avLst/>
          </a:prstGeom>
          <a:gradFill>
            <a:gsLst>
              <a:gs pos="0">
                <a:srgbClr val="F37B00"/>
              </a:gs>
              <a:gs pos="44000">
                <a:srgbClr val="F37B00"/>
              </a:gs>
              <a:gs pos="92000">
                <a:srgbClr val="FBAB30"/>
              </a:gs>
              <a:gs pos="100000">
                <a:srgbClr val="FBAB3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529" name="Shape 2529"/>
          <p:cNvSpPr/>
          <p:nvPr/>
        </p:nvSpPr>
        <p:spPr>
          <a:xfrm>
            <a:off x="68376" y="1479841"/>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530" name="Shape 2530"/>
          <p:cNvSpPr/>
          <p:nvPr/>
        </p:nvSpPr>
        <p:spPr>
          <a:xfrm>
            <a:off x="380904" y="1428243"/>
            <a:ext cx="380950" cy="287475"/>
          </a:xfrm>
          <a:prstGeom prst="rect">
            <a:avLst/>
          </a:prstGeom>
          <a:solidFill>
            <a:srgbClr val="ED331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531" name="Shape 2531"/>
          <p:cNvSpPr/>
          <p:nvPr/>
        </p:nvSpPr>
        <p:spPr>
          <a:xfrm>
            <a:off x="449280" y="1479841"/>
            <a:ext cx="244199" cy="184279"/>
          </a:xfrm>
          <a:prstGeom prst="ellipse">
            <a:avLst/>
          </a:prstGeom>
          <a:gradFill>
            <a:gsLst>
              <a:gs pos="0">
                <a:srgbClr val="ED331A"/>
              </a:gs>
              <a:gs pos="44000">
                <a:srgbClr val="ED331A"/>
              </a:gs>
              <a:gs pos="92000">
                <a:srgbClr val="F48070"/>
              </a:gs>
              <a:gs pos="100000">
                <a:srgbClr val="F4807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532" name="Shape 2532"/>
          <p:cNvSpPr/>
          <p:nvPr/>
        </p:nvSpPr>
        <p:spPr>
          <a:xfrm>
            <a:off x="449280" y="1479841"/>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533" name="Shape 2533"/>
          <p:cNvSpPr/>
          <p:nvPr/>
        </p:nvSpPr>
        <p:spPr>
          <a:xfrm>
            <a:off x="761807" y="1428243"/>
            <a:ext cx="380950" cy="287475"/>
          </a:xfrm>
          <a:prstGeom prst="rect">
            <a:avLst/>
          </a:prstGeom>
          <a:solidFill>
            <a:srgbClr val="ED331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534" name="Shape 2534"/>
          <p:cNvSpPr/>
          <p:nvPr/>
        </p:nvSpPr>
        <p:spPr>
          <a:xfrm>
            <a:off x="830183" y="1479841"/>
            <a:ext cx="244199" cy="184279"/>
          </a:xfrm>
          <a:prstGeom prst="ellipse">
            <a:avLst/>
          </a:prstGeom>
          <a:gradFill>
            <a:gsLst>
              <a:gs pos="0">
                <a:srgbClr val="ED331A"/>
              </a:gs>
              <a:gs pos="44000">
                <a:srgbClr val="ED331A"/>
              </a:gs>
              <a:gs pos="92000">
                <a:srgbClr val="F48070"/>
              </a:gs>
              <a:gs pos="100000">
                <a:srgbClr val="F4807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535" name="Shape 2535"/>
          <p:cNvSpPr/>
          <p:nvPr/>
        </p:nvSpPr>
        <p:spPr>
          <a:xfrm>
            <a:off x="830183" y="1479841"/>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536" name="Shape 2536"/>
          <p:cNvSpPr/>
          <p:nvPr/>
        </p:nvSpPr>
        <p:spPr>
          <a:xfrm>
            <a:off x="1142711" y="1428243"/>
            <a:ext cx="380950" cy="287475"/>
          </a:xfrm>
          <a:prstGeom prst="rect">
            <a:avLst/>
          </a:prstGeom>
          <a:solidFill>
            <a:srgbClr val="FFD5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537" name="Shape 2537"/>
          <p:cNvSpPr/>
          <p:nvPr/>
        </p:nvSpPr>
        <p:spPr>
          <a:xfrm>
            <a:off x="1211087" y="1479841"/>
            <a:ext cx="244199" cy="184279"/>
          </a:xfrm>
          <a:prstGeom prst="ellipse">
            <a:avLst/>
          </a:prstGeom>
          <a:gradFill>
            <a:gsLst>
              <a:gs pos="0">
                <a:srgbClr val="FFD500"/>
              </a:gs>
              <a:gs pos="44000">
                <a:srgbClr val="FFD500"/>
              </a:gs>
              <a:gs pos="92000">
                <a:srgbClr val="FFEC8F"/>
              </a:gs>
              <a:gs pos="100000">
                <a:srgbClr val="FFEC8F"/>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538" name="Shape 2538"/>
          <p:cNvSpPr/>
          <p:nvPr/>
        </p:nvSpPr>
        <p:spPr>
          <a:xfrm>
            <a:off x="1211087" y="1479841"/>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539" name="Shape 2539"/>
          <p:cNvSpPr/>
          <p:nvPr/>
        </p:nvSpPr>
        <p:spPr>
          <a:xfrm>
            <a:off x="7618070" y="1428243"/>
            <a:ext cx="380950" cy="287475"/>
          </a:xfrm>
          <a:prstGeom prst="rect">
            <a:avLst/>
          </a:prstGeom>
          <a:solidFill>
            <a:srgbClr val="FFD5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540" name="Shape 2540"/>
          <p:cNvSpPr/>
          <p:nvPr/>
        </p:nvSpPr>
        <p:spPr>
          <a:xfrm>
            <a:off x="7686446" y="1479841"/>
            <a:ext cx="244199" cy="184279"/>
          </a:xfrm>
          <a:prstGeom prst="ellipse">
            <a:avLst/>
          </a:prstGeom>
          <a:gradFill>
            <a:gsLst>
              <a:gs pos="0">
                <a:srgbClr val="FFD500"/>
              </a:gs>
              <a:gs pos="44000">
                <a:srgbClr val="FFD500"/>
              </a:gs>
              <a:gs pos="92000">
                <a:srgbClr val="FFEC8F"/>
              </a:gs>
              <a:gs pos="100000">
                <a:srgbClr val="FFEC8F"/>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541" name="Shape 2541"/>
          <p:cNvSpPr/>
          <p:nvPr/>
        </p:nvSpPr>
        <p:spPr>
          <a:xfrm>
            <a:off x="7686446" y="1479841"/>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542" name="Shape 2542"/>
          <p:cNvSpPr/>
          <p:nvPr/>
        </p:nvSpPr>
        <p:spPr>
          <a:xfrm>
            <a:off x="7998974" y="1428243"/>
            <a:ext cx="380950" cy="287475"/>
          </a:xfrm>
          <a:prstGeom prst="rect">
            <a:avLst/>
          </a:prstGeom>
          <a:solidFill>
            <a:srgbClr val="FFD5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543" name="Shape 2543"/>
          <p:cNvSpPr/>
          <p:nvPr/>
        </p:nvSpPr>
        <p:spPr>
          <a:xfrm>
            <a:off x="8067350" y="1479841"/>
            <a:ext cx="244199" cy="184279"/>
          </a:xfrm>
          <a:prstGeom prst="ellipse">
            <a:avLst/>
          </a:prstGeom>
          <a:gradFill>
            <a:gsLst>
              <a:gs pos="0">
                <a:srgbClr val="FFD500"/>
              </a:gs>
              <a:gs pos="44000">
                <a:srgbClr val="FFD500"/>
              </a:gs>
              <a:gs pos="92000">
                <a:srgbClr val="FFEC8F"/>
              </a:gs>
              <a:gs pos="100000">
                <a:srgbClr val="FFEC8F"/>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544" name="Shape 2544"/>
          <p:cNvSpPr/>
          <p:nvPr/>
        </p:nvSpPr>
        <p:spPr>
          <a:xfrm>
            <a:off x="8067350" y="1479841"/>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545" name="Shape 2545"/>
          <p:cNvSpPr/>
          <p:nvPr/>
        </p:nvSpPr>
        <p:spPr>
          <a:xfrm>
            <a:off x="8379877" y="1428243"/>
            <a:ext cx="380950" cy="287475"/>
          </a:xfrm>
          <a:prstGeom prst="rect">
            <a:avLst/>
          </a:prstGeom>
          <a:solidFill>
            <a:srgbClr val="0056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546" name="Shape 2546"/>
          <p:cNvSpPr/>
          <p:nvPr/>
        </p:nvSpPr>
        <p:spPr>
          <a:xfrm>
            <a:off x="8448253" y="1479841"/>
            <a:ext cx="244199" cy="184279"/>
          </a:xfrm>
          <a:prstGeom prst="ellipse">
            <a:avLst/>
          </a:prstGeom>
          <a:gradFill>
            <a:gsLst>
              <a:gs pos="0">
                <a:srgbClr val="0056A8"/>
              </a:gs>
              <a:gs pos="44000">
                <a:srgbClr val="0056A8"/>
              </a:gs>
              <a:gs pos="92000">
                <a:srgbClr val="0D86FF"/>
              </a:gs>
              <a:gs pos="100000">
                <a:srgbClr val="0D86FF"/>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547" name="Shape 2547"/>
          <p:cNvSpPr/>
          <p:nvPr/>
        </p:nvSpPr>
        <p:spPr>
          <a:xfrm>
            <a:off x="8448253" y="1479841"/>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548" name="Shape 2548"/>
          <p:cNvSpPr/>
          <p:nvPr/>
        </p:nvSpPr>
        <p:spPr>
          <a:xfrm>
            <a:off x="8760781" y="1428243"/>
            <a:ext cx="380950" cy="287475"/>
          </a:xfrm>
          <a:prstGeom prst="rect">
            <a:avLst/>
          </a:prstGeom>
          <a:solidFill>
            <a:srgbClr val="FFD5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549" name="Shape 2549"/>
          <p:cNvSpPr/>
          <p:nvPr/>
        </p:nvSpPr>
        <p:spPr>
          <a:xfrm>
            <a:off x="8829157" y="1479841"/>
            <a:ext cx="244199" cy="184279"/>
          </a:xfrm>
          <a:prstGeom prst="ellipse">
            <a:avLst/>
          </a:prstGeom>
          <a:gradFill>
            <a:gsLst>
              <a:gs pos="0">
                <a:srgbClr val="FFD500"/>
              </a:gs>
              <a:gs pos="44000">
                <a:srgbClr val="FFD500"/>
              </a:gs>
              <a:gs pos="92000">
                <a:srgbClr val="FFEC8F"/>
              </a:gs>
              <a:gs pos="100000">
                <a:srgbClr val="FFEC8F"/>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550" name="Shape 2550"/>
          <p:cNvSpPr/>
          <p:nvPr/>
        </p:nvSpPr>
        <p:spPr>
          <a:xfrm>
            <a:off x="8829157" y="1479841"/>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551" name="Shape 2551"/>
          <p:cNvSpPr/>
          <p:nvPr/>
        </p:nvSpPr>
        <p:spPr>
          <a:xfrm>
            <a:off x="0" y="1142594"/>
            <a:ext cx="380950" cy="287475"/>
          </a:xfrm>
          <a:prstGeom prst="rect">
            <a:avLst/>
          </a:prstGeom>
          <a:solidFill>
            <a:srgbClr val="F37B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552" name="Shape 2552"/>
          <p:cNvSpPr/>
          <p:nvPr/>
        </p:nvSpPr>
        <p:spPr>
          <a:xfrm>
            <a:off x="68376" y="1194192"/>
            <a:ext cx="244199" cy="184279"/>
          </a:xfrm>
          <a:prstGeom prst="ellipse">
            <a:avLst/>
          </a:prstGeom>
          <a:gradFill>
            <a:gsLst>
              <a:gs pos="0">
                <a:srgbClr val="F37B00"/>
              </a:gs>
              <a:gs pos="44000">
                <a:srgbClr val="F37B00"/>
              </a:gs>
              <a:gs pos="92000">
                <a:srgbClr val="FBAB30"/>
              </a:gs>
              <a:gs pos="100000">
                <a:srgbClr val="FBAB3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553" name="Shape 2553"/>
          <p:cNvSpPr/>
          <p:nvPr/>
        </p:nvSpPr>
        <p:spPr>
          <a:xfrm>
            <a:off x="68376" y="1194192"/>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554" name="Shape 2554"/>
          <p:cNvSpPr/>
          <p:nvPr/>
        </p:nvSpPr>
        <p:spPr>
          <a:xfrm>
            <a:off x="380904" y="1142594"/>
            <a:ext cx="380950" cy="287475"/>
          </a:xfrm>
          <a:prstGeom prst="rect">
            <a:avLst/>
          </a:prstGeom>
          <a:solidFill>
            <a:srgbClr val="F37B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555" name="Shape 2555"/>
          <p:cNvSpPr/>
          <p:nvPr/>
        </p:nvSpPr>
        <p:spPr>
          <a:xfrm>
            <a:off x="449280" y="1194192"/>
            <a:ext cx="244199" cy="184279"/>
          </a:xfrm>
          <a:prstGeom prst="ellipse">
            <a:avLst/>
          </a:prstGeom>
          <a:gradFill>
            <a:gsLst>
              <a:gs pos="0">
                <a:srgbClr val="F37B00"/>
              </a:gs>
              <a:gs pos="44000">
                <a:srgbClr val="F37B00"/>
              </a:gs>
              <a:gs pos="92000">
                <a:srgbClr val="FBAB30"/>
              </a:gs>
              <a:gs pos="100000">
                <a:srgbClr val="FBAB3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556" name="Shape 2556"/>
          <p:cNvSpPr/>
          <p:nvPr/>
        </p:nvSpPr>
        <p:spPr>
          <a:xfrm>
            <a:off x="449280" y="1194192"/>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557" name="Shape 2557"/>
          <p:cNvSpPr/>
          <p:nvPr/>
        </p:nvSpPr>
        <p:spPr>
          <a:xfrm>
            <a:off x="761807" y="1142594"/>
            <a:ext cx="380950" cy="287475"/>
          </a:xfrm>
          <a:prstGeom prst="rect">
            <a:avLst/>
          </a:prstGeom>
          <a:solidFill>
            <a:srgbClr val="12924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558" name="Shape 2558"/>
          <p:cNvSpPr/>
          <p:nvPr/>
        </p:nvSpPr>
        <p:spPr>
          <a:xfrm>
            <a:off x="830183" y="1194192"/>
            <a:ext cx="244199" cy="184279"/>
          </a:xfrm>
          <a:prstGeom prst="ellipse">
            <a:avLst/>
          </a:prstGeom>
          <a:gradFill>
            <a:gsLst>
              <a:gs pos="0">
                <a:srgbClr val="129240"/>
              </a:gs>
              <a:gs pos="44000">
                <a:srgbClr val="129240"/>
              </a:gs>
              <a:gs pos="92000">
                <a:srgbClr val="18C255"/>
              </a:gs>
              <a:gs pos="100000">
                <a:srgbClr val="18C255"/>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559" name="Shape 2559"/>
          <p:cNvSpPr/>
          <p:nvPr/>
        </p:nvSpPr>
        <p:spPr>
          <a:xfrm>
            <a:off x="830183" y="1194192"/>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560" name="Shape 2560"/>
          <p:cNvSpPr/>
          <p:nvPr/>
        </p:nvSpPr>
        <p:spPr>
          <a:xfrm>
            <a:off x="7998974" y="1142594"/>
            <a:ext cx="380950" cy="287475"/>
          </a:xfrm>
          <a:prstGeom prst="rect">
            <a:avLst/>
          </a:prstGeom>
          <a:solidFill>
            <a:srgbClr val="FFD5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561" name="Shape 2561"/>
          <p:cNvSpPr/>
          <p:nvPr/>
        </p:nvSpPr>
        <p:spPr>
          <a:xfrm>
            <a:off x="8067350" y="1194192"/>
            <a:ext cx="244199" cy="184279"/>
          </a:xfrm>
          <a:prstGeom prst="ellipse">
            <a:avLst/>
          </a:prstGeom>
          <a:gradFill>
            <a:gsLst>
              <a:gs pos="0">
                <a:srgbClr val="FFD500"/>
              </a:gs>
              <a:gs pos="44000">
                <a:srgbClr val="FFD500"/>
              </a:gs>
              <a:gs pos="92000">
                <a:srgbClr val="FFEC8F"/>
              </a:gs>
              <a:gs pos="100000">
                <a:srgbClr val="FFEC8F"/>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562" name="Shape 2562"/>
          <p:cNvSpPr/>
          <p:nvPr/>
        </p:nvSpPr>
        <p:spPr>
          <a:xfrm>
            <a:off x="8067350" y="1194192"/>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563" name="Shape 2563"/>
          <p:cNvSpPr/>
          <p:nvPr/>
        </p:nvSpPr>
        <p:spPr>
          <a:xfrm>
            <a:off x="8379877" y="1142594"/>
            <a:ext cx="380950" cy="287475"/>
          </a:xfrm>
          <a:prstGeom prst="rect">
            <a:avLst/>
          </a:prstGeom>
          <a:solidFill>
            <a:srgbClr val="0056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564" name="Shape 2564"/>
          <p:cNvSpPr/>
          <p:nvPr/>
        </p:nvSpPr>
        <p:spPr>
          <a:xfrm>
            <a:off x="8448253" y="1194192"/>
            <a:ext cx="244199" cy="184279"/>
          </a:xfrm>
          <a:prstGeom prst="ellipse">
            <a:avLst/>
          </a:prstGeom>
          <a:gradFill>
            <a:gsLst>
              <a:gs pos="0">
                <a:srgbClr val="0056A8"/>
              </a:gs>
              <a:gs pos="44000">
                <a:srgbClr val="0056A8"/>
              </a:gs>
              <a:gs pos="92000">
                <a:srgbClr val="0D86FF"/>
              </a:gs>
              <a:gs pos="100000">
                <a:srgbClr val="0D86FF"/>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565" name="Shape 2565"/>
          <p:cNvSpPr/>
          <p:nvPr/>
        </p:nvSpPr>
        <p:spPr>
          <a:xfrm>
            <a:off x="8448253" y="1194192"/>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566" name="Shape 2566"/>
          <p:cNvSpPr/>
          <p:nvPr/>
        </p:nvSpPr>
        <p:spPr>
          <a:xfrm>
            <a:off x="8760781" y="1142594"/>
            <a:ext cx="380950" cy="287475"/>
          </a:xfrm>
          <a:prstGeom prst="rect">
            <a:avLst/>
          </a:prstGeom>
          <a:solidFill>
            <a:srgbClr val="FFD5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567" name="Shape 2567"/>
          <p:cNvSpPr/>
          <p:nvPr/>
        </p:nvSpPr>
        <p:spPr>
          <a:xfrm>
            <a:off x="8829157" y="1194192"/>
            <a:ext cx="244199" cy="184279"/>
          </a:xfrm>
          <a:prstGeom prst="ellipse">
            <a:avLst/>
          </a:prstGeom>
          <a:gradFill>
            <a:gsLst>
              <a:gs pos="0">
                <a:srgbClr val="FFD500"/>
              </a:gs>
              <a:gs pos="44000">
                <a:srgbClr val="FFD500"/>
              </a:gs>
              <a:gs pos="92000">
                <a:srgbClr val="FFEC8F"/>
              </a:gs>
              <a:gs pos="100000">
                <a:srgbClr val="FFEC8F"/>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568" name="Shape 2568"/>
          <p:cNvSpPr/>
          <p:nvPr/>
        </p:nvSpPr>
        <p:spPr>
          <a:xfrm>
            <a:off x="8829157" y="1194192"/>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569" name="Shape 2569"/>
          <p:cNvSpPr/>
          <p:nvPr/>
        </p:nvSpPr>
        <p:spPr>
          <a:xfrm>
            <a:off x="0" y="856946"/>
            <a:ext cx="380950" cy="287475"/>
          </a:xfrm>
          <a:prstGeom prst="rect">
            <a:avLst/>
          </a:prstGeom>
          <a:solidFill>
            <a:srgbClr val="F37B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570" name="Shape 2570"/>
          <p:cNvSpPr/>
          <p:nvPr/>
        </p:nvSpPr>
        <p:spPr>
          <a:xfrm>
            <a:off x="68376" y="908543"/>
            <a:ext cx="244199" cy="184279"/>
          </a:xfrm>
          <a:prstGeom prst="ellipse">
            <a:avLst/>
          </a:prstGeom>
          <a:gradFill>
            <a:gsLst>
              <a:gs pos="0">
                <a:srgbClr val="F37B00"/>
              </a:gs>
              <a:gs pos="44000">
                <a:srgbClr val="F37B00"/>
              </a:gs>
              <a:gs pos="92000">
                <a:srgbClr val="FBAB30"/>
              </a:gs>
              <a:gs pos="100000">
                <a:srgbClr val="FBAB3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571" name="Shape 2571"/>
          <p:cNvSpPr/>
          <p:nvPr/>
        </p:nvSpPr>
        <p:spPr>
          <a:xfrm>
            <a:off x="68376" y="908543"/>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572" name="Shape 2572"/>
          <p:cNvSpPr/>
          <p:nvPr/>
        </p:nvSpPr>
        <p:spPr>
          <a:xfrm>
            <a:off x="380904" y="856946"/>
            <a:ext cx="380950" cy="287475"/>
          </a:xfrm>
          <a:prstGeom prst="rect">
            <a:avLst/>
          </a:prstGeom>
          <a:solidFill>
            <a:srgbClr val="F37B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573" name="Shape 2573"/>
          <p:cNvSpPr/>
          <p:nvPr/>
        </p:nvSpPr>
        <p:spPr>
          <a:xfrm>
            <a:off x="449280" y="908543"/>
            <a:ext cx="244199" cy="184279"/>
          </a:xfrm>
          <a:prstGeom prst="ellipse">
            <a:avLst/>
          </a:prstGeom>
          <a:gradFill>
            <a:gsLst>
              <a:gs pos="0">
                <a:srgbClr val="F37B00"/>
              </a:gs>
              <a:gs pos="44000">
                <a:srgbClr val="F37B00"/>
              </a:gs>
              <a:gs pos="92000">
                <a:srgbClr val="FBAB30"/>
              </a:gs>
              <a:gs pos="100000">
                <a:srgbClr val="FBAB3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574" name="Shape 2574"/>
          <p:cNvSpPr/>
          <p:nvPr/>
        </p:nvSpPr>
        <p:spPr>
          <a:xfrm>
            <a:off x="449280" y="908543"/>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575" name="Shape 2575"/>
          <p:cNvSpPr/>
          <p:nvPr/>
        </p:nvSpPr>
        <p:spPr>
          <a:xfrm>
            <a:off x="761807" y="856946"/>
            <a:ext cx="380950" cy="287475"/>
          </a:xfrm>
          <a:prstGeom prst="rect">
            <a:avLst/>
          </a:prstGeom>
          <a:solidFill>
            <a:srgbClr val="ED331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576" name="Shape 2576"/>
          <p:cNvSpPr/>
          <p:nvPr/>
        </p:nvSpPr>
        <p:spPr>
          <a:xfrm>
            <a:off x="830183" y="908543"/>
            <a:ext cx="244199" cy="184279"/>
          </a:xfrm>
          <a:prstGeom prst="ellipse">
            <a:avLst/>
          </a:prstGeom>
          <a:gradFill>
            <a:gsLst>
              <a:gs pos="0">
                <a:srgbClr val="ED331A"/>
              </a:gs>
              <a:gs pos="44000">
                <a:srgbClr val="ED331A"/>
              </a:gs>
              <a:gs pos="92000">
                <a:srgbClr val="F48070"/>
              </a:gs>
              <a:gs pos="100000">
                <a:srgbClr val="F4807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577" name="Shape 2577"/>
          <p:cNvSpPr/>
          <p:nvPr/>
        </p:nvSpPr>
        <p:spPr>
          <a:xfrm>
            <a:off x="830183" y="908543"/>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578" name="Shape 2578"/>
          <p:cNvSpPr/>
          <p:nvPr/>
        </p:nvSpPr>
        <p:spPr>
          <a:xfrm>
            <a:off x="7998974" y="856946"/>
            <a:ext cx="380950" cy="287475"/>
          </a:xfrm>
          <a:prstGeom prst="rect">
            <a:avLst/>
          </a:prstGeom>
          <a:solidFill>
            <a:srgbClr val="ED331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579" name="Shape 2579"/>
          <p:cNvSpPr/>
          <p:nvPr/>
        </p:nvSpPr>
        <p:spPr>
          <a:xfrm>
            <a:off x="8067350" y="908543"/>
            <a:ext cx="244199" cy="184279"/>
          </a:xfrm>
          <a:prstGeom prst="ellipse">
            <a:avLst/>
          </a:prstGeom>
          <a:gradFill>
            <a:gsLst>
              <a:gs pos="0">
                <a:srgbClr val="ED331A"/>
              </a:gs>
              <a:gs pos="44000">
                <a:srgbClr val="ED331A"/>
              </a:gs>
              <a:gs pos="92000">
                <a:srgbClr val="F48070"/>
              </a:gs>
              <a:gs pos="100000">
                <a:srgbClr val="F4807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580" name="Shape 2580"/>
          <p:cNvSpPr/>
          <p:nvPr/>
        </p:nvSpPr>
        <p:spPr>
          <a:xfrm>
            <a:off x="8067350" y="908543"/>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581" name="Shape 2581"/>
          <p:cNvSpPr/>
          <p:nvPr/>
        </p:nvSpPr>
        <p:spPr>
          <a:xfrm>
            <a:off x="8379877" y="856946"/>
            <a:ext cx="380950" cy="287475"/>
          </a:xfrm>
          <a:prstGeom prst="rect">
            <a:avLst/>
          </a:prstGeom>
          <a:solidFill>
            <a:srgbClr val="ED331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582" name="Shape 2582"/>
          <p:cNvSpPr/>
          <p:nvPr/>
        </p:nvSpPr>
        <p:spPr>
          <a:xfrm>
            <a:off x="8448253" y="908543"/>
            <a:ext cx="244199" cy="184279"/>
          </a:xfrm>
          <a:prstGeom prst="ellipse">
            <a:avLst/>
          </a:prstGeom>
          <a:gradFill>
            <a:gsLst>
              <a:gs pos="0">
                <a:srgbClr val="ED331A"/>
              </a:gs>
              <a:gs pos="44000">
                <a:srgbClr val="ED331A"/>
              </a:gs>
              <a:gs pos="92000">
                <a:srgbClr val="F48070"/>
              </a:gs>
              <a:gs pos="100000">
                <a:srgbClr val="F4807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583" name="Shape 2583"/>
          <p:cNvSpPr/>
          <p:nvPr/>
        </p:nvSpPr>
        <p:spPr>
          <a:xfrm>
            <a:off x="8448253" y="908543"/>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584" name="Shape 2584"/>
          <p:cNvSpPr/>
          <p:nvPr/>
        </p:nvSpPr>
        <p:spPr>
          <a:xfrm>
            <a:off x="8760781" y="856946"/>
            <a:ext cx="380950" cy="287475"/>
          </a:xfrm>
          <a:prstGeom prst="rect">
            <a:avLst/>
          </a:prstGeom>
          <a:solidFill>
            <a:srgbClr val="ED331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585" name="Shape 2585"/>
          <p:cNvSpPr/>
          <p:nvPr/>
        </p:nvSpPr>
        <p:spPr>
          <a:xfrm>
            <a:off x="8829157" y="908543"/>
            <a:ext cx="244199" cy="184279"/>
          </a:xfrm>
          <a:prstGeom prst="ellipse">
            <a:avLst/>
          </a:prstGeom>
          <a:gradFill>
            <a:gsLst>
              <a:gs pos="0">
                <a:srgbClr val="ED331A"/>
              </a:gs>
              <a:gs pos="44000">
                <a:srgbClr val="ED331A"/>
              </a:gs>
              <a:gs pos="92000">
                <a:srgbClr val="F48070"/>
              </a:gs>
              <a:gs pos="100000">
                <a:srgbClr val="F4807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586" name="Shape 2586"/>
          <p:cNvSpPr/>
          <p:nvPr/>
        </p:nvSpPr>
        <p:spPr>
          <a:xfrm>
            <a:off x="8829157" y="908543"/>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587" name="Shape 2587"/>
          <p:cNvSpPr/>
          <p:nvPr/>
        </p:nvSpPr>
        <p:spPr>
          <a:xfrm>
            <a:off x="0" y="571297"/>
            <a:ext cx="380950" cy="287475"/>
          </a:xfrm>
          <a:prstGeom prst="rect">
            <a:avLst/>
          </a:prstGeom>
          <a:solidFill>
            <a:srgbClr val="F37B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588" name="Shape 2588"/>
          <p:cNvSpPr/>
          <p:nvPr/>
        </p:nvSpPr>
        <p:spPr>
          <a:xfrm>
            <a:off x="68376" y="622895"/>
            <a:ext cx="244199" cy="184279"/>
          </a:xfrm>
          <a:prstGeom prst="ellipse">
            <a:avLst/>
          </a:prstGeom>
          <a:gradFill>
            <a:gsLst>
              <a:gs pos="0">
                <a:srgbClr val="F37B00"/>
              </a:gs>
              <a:gs pos="44000">
                <a:srgbClr val="F37B00"/>
              </a:gs>
              <a:gs pos="92000">
                <a:srgbClr val="FBAB30"/>
              </a:gs>
              <a:gs pos="100000">
                <a:srgbClr val="FBAB3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589" name="Shape 2589"/>
          <p:cNvSpPr/>
          <p:nvPr/>
        </p:nvSpPr>
        <p:spPr>
          <a:xfrm>
            <a:off x="68376" y="622895"/>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590" name="Shape 2590"/>
          <p:cNvSpPr/>
          <p:nvPr/>
        </p:nvSpPr>
        <p:spPr>
          <a:xfrm>
            <a:off x="380904" y="571297"/>
            <a:ext cx="380950" cy="287475"/>
          </a:xfrm>
          <a:prstGeom prst="rect">
            <a:avLst/>
          </a:prstGeom>
          <a:solidFill>
            <a:srgbClr val="F37B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591" name="Shape 2591"/>
          <p:cNvSpPr/>
          <p:nvPr/>
        </p:nvSpPr>
        <p:spPr>
          <a:xfrm>
            <a:off x="449280" y="622895"/>
            <a:ext cx="244199" cy="184279"/>
          </a:xfrm>
          <a:prstGeom prst="ellipse">
            <a:avLst/>
          </a:prstGeom>
          <a:gradFill>
            <a:gsLst>
              <a:gs pos="0">
                <a:srgbClr val="F37B00"/>
              </a:gs>
              <a:gs pos="44000">
                <a:srgbClr val="F37B00"/>
              </a:gs>
              <a:gs pos="92000">
                <a:srgbClr val="FBAB30"/>
              </a:gs>
              <a:gs pos="100000">
                <a:srgbClr val="FBAB3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592" name="Shape 2592"/>
          <p:cNvSpPr/>
          <p:nvPr/>
        </p:nvSpPr>
        <p:spPr>
          <a:xfrm>
            <a:off x="449280" y="622895"/>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593" name="Shape 2593"/>
          <p:cNvSpPr/>
          <p:nvPr/>
        </p:nvSpPr>
        <p:spPr>
          <a:xfrm>
            <a:off x="8379877" y="571297"/>
            <a:ext cx="380950" cy="287475"/>
          </a:xfrm>
          <a:prstGeom prst="rect">
            <a:avLst/>
          </a:prstGeom>
          <a:solidFill>
            <a:srgbClr val="FFD5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594" name="Shape 2594"/>
          <p:cNvSpPr/>
          <p:nvPr/>
        </p:nvSpPr>
        <p:spPr>
          <a:xfrm>
            <a:off x="8448253" y="622895"/>
            <a:ext cx="244199" cy="184279"/>
          </a:xfrm>
          <a:prstGeom prst="ellipse">
            <a:avLst/>
          </a:prstGeom>
          <a:gradFill>
            <a:gsLst>
              <a:gs pos="0">
                <a:srgbClr val="FFD500"/>
              </a:gs>
              <a:gs pos="44000">
                <a:srgbClr val="FFD500"/>
              </a:gs>
              <a:gs pos="92000">
                <a:srgbClr val="FFEC8F"/>
              </a:gs>
              <a:gs pos="100000">
                <a:srgbClr val="FFEC8F"/>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595" name="Shape 2595"/>
          <p:cNvSpPr/>
          <p:nvPr/>
        </p:nvSpPr>
        <p:spPr>
          <a:xfrm>
            <a:off x="8448253" y="622895"/>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596" name="Shape 2596"/>
          <p:cNvSpPr/>
          <p:nvPr/>
        </p:nvSpPr>
        <p:spPr>
          <a:xfrm>
            <a:off x="8760781" y="571297"/>
            <a:ext cx="380950" cy="287475"/>
          </a:xfrm>
          <a:prstGeom prst="rect">
            <a:avLst/>
          </a:prstGeom>
          <a:solidFill>
            <a:srgbClr val="ED331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597" name="Shape 2597"/>
          <p:cNvSpPr/>
          <p:nvPr/>
        </p:nvSpPr>
        <p:spPr>
          <a:xfrm>
            <a:off x="8829157" y="622895"/>
            <a:ext cx="244199" cy="184279"/>
          </a:xfrm>
          <a:prstGeom prst="ellipse">
            <a:avLst/>
          </a:prstGeom>
          <a:gradFill>
            <a:gsLst>
              <a:gs pos="0">
                <a:srgbClr val="ED331A"/>
              </a:gs>
              <a:gs pos="44000">
                <a:srgbClr val="ED331A"/>
              </a:gs>
              <a:gs pos="92000">
                <a:srgbClr val="F48070"/>
              </a:gs>
              <a:gs pos="100000">
                <a:srgbClr val="F4807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598" name="Shape 2598"/>
          <p:cNvSpPr/>
          <p:nvPr/>
        </p:nvSpPr>
        <p:spPr>
          <a:xfrm>
            <a:off x="8829157" y="622895"/>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599" name="Shape 2599"/>
          <p:cNvSpPr/>
          <p:nvPr/>
        </p:nvSpPr>
        <p:spPr>
          <a:xfrm>
            <a:off x="0" y="285649"/>
            <a:ext cx="380950" cy="287475"/>
          </a:xfrm>
          <a:prstGeom prst="rect">
            <a:avLst/>
          </a:prstGeom>
          <a:solidFill>
            <a:srgbClr val="12924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600" name="Shape 2600"/>
          <p:cNvSpPr/>
          <p:nvPr/>
        </p:nvSpPr>
        <p:spPr>
          <a:xfrm>
            <a:off x="68376" y="337247"/>
            <a:ext cx="244199" cy="184279"/>
          </a:xfrm>
          <a:prstGeom prst="ellipse">
            <a:avLst/>
          </a:prstGeom>
          <a:gradFill>
            <a:gsLst>
              <a:gs pos="0">
                <a:srgbClr val="129240"/>
              </a:gs>
              <a:gs pos="44000">
                <a:srgbClr val="129240"/>
              </a:gs>
              <a:gs pos="92000">
                <a:srgbClr val="18C255"/>
              </a:gs>
              <a:gs pos="100000">
                <a:srgbClr val="18C255"/>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601" name="Shape 2601"/>
          <p:cNvSpPr/>
          <p:nvPr/>
        </p:nvSpPr>
        <p:spPr>
          <a:xfrm>
            <a:off x="68376" y="337247"/>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602" name="Shape 2602"/>
          <p:cNvSpPr/>
          <p:nvPr/>
        </p:nvSpPr>
        <p:spPr>
          <a:xfrm>
            <a:off x="380904" y="285649"/>
            <a:ext cx="380950" cy="287475"/>
          </a:xfrm>
          <a:prstGeom prst="rect">
            <a:avLst/>
          </a:prstGeom>
          <a:solidFill>
            <a:srgbClr val="FFD5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603" name="Shape 2603"/>
          <p:cNvSpPr/>
          <p:nvPr/>
        </p:nvSpPr>
        <p:spPr>
          <a:xfrm>
            <a:off x="449280" y="337247"/>
            <a:ext cx="244199" cy="184279"/>
          </a:xfrm>
          <a:prstGeom prst="ellipse">
            <a:avLst/>
          </a:prstGeom>
          <a:gradFill>
            <a:gsLst>
              <a:gs pos="0">
                <a:srgbClr val="FFD500"/>
              </a:gs>
              <a:gs pos="44000">
                <a:srgbClr val="FFD500"/>
              </a:gs>
              <a:gs pos="92000">
                <a:srgbClr val="FFEC8F"/>
              </a:gs>
              <a:gs pos="100000">
                <a:srgbClr val="FFEC8F"/>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604" name="Shape 2604"/>
          <p:cNvSpPr/>
          <p:nvPr/>
        </p:nvSpPr>
        <p:spPr>
          <a:xfrm>
            <a:off x="449280" y="337247"/>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605" name="Shape 2605"/>
          <p:cNvSpPr/>
          <p:nvPr/>
        </p:nvSpPr>
        <p:spPr>
          <a:xfrm>
            <a:off x="8379877" y="285649"/>
            <a:ext cx="380950" cy="287475"/>
          </a:xfrm>
          <a:prstGeom prst="rect">
            <a:avLst/>
          </a:prstGeom>
          <a:solidFill>
            <a:srgbClr val="FFD5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606" name="Shape 2606"/>
          <p:cNvSpPr/>
          <p:nvPr/>
        </p:nvSpPr>
        <p:spPr>
          <a:xfrm>
            <a:off x="8448253" y="337247"/>
            <a:ext cx="244199" cy="184279"/>
          </a:xfrm>
          <a:prstGeom prst="ellipse">
            <a:avLst/>
          </a:prstGeom>
          <a:gradFill>
            <a:gsLst>
              <a:gs pos="0">
                <a:srgbClr val="FFD500"/>
              </a:gs>
              <a:gs pos="44000">
                <a:srgbClr val="FFD500"/>
              </a:gs>
              <a:gs pos="92000">
                <a:srgbClr val="FFEC8F"/>
              </a:gs>
              <a:gs pos="100000">
                <a:srgbClr val="FFEC8F"/>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607" name="Shape 2607"/>
          <p:cNvSpPr/>
          <p:nvPr/>
        </p:nvSpPr>
        <p:spPr>
          <a:xfrm>
            <a:off x="8448253" y="337247"/>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608" name="Shape 2608"/>
          <p:cNvSpPr/>
          <p:nvPr/>
        </p:nvSpPr>
        <p:spPr>
          <a:xfrm>
            <a:off x="8760781" y="285649"/>
            <a:ext cx="380950" cy="287475"/>
          </a:xfrm>
          <a:prstGeom prst="rect">
            <a:avLst/>
          </a:prstGeom>
          <a:solidFill>
            <a:srgbClr val="FFD5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609" name="Shape 2609"/>
          <p:cNvSpPr/>
          <p:nvPr/>
        </p:nvSpPr>
        <p:spPr>
          <a:xfrm>
            <a:off x="8829157" y="337247"/>
            <a:ext cx="244199" cy="184279"/>
          </a:xfrm>
          <a:prstGeom prst="ellipse">
            <a:avLst/>
          </a:prstGeom>
          <a:gradFill>
            <a:gsLst>
              <a:gs pos="0">
                <a:srgbClr val="FFD500"/>
              </a:gs>
              <a:gs pos="44000">
                <a:srgbClr val="FFD500"/>
              </a:gs>
              <a:gs pos="92000">
                <a:srgbClr val="FFEC8F"/>
              </a:gs>
              <a:gs pos="100000">
                <a:srgbClr val="FFEC8F"/>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610" name="Shape 2610"/>
          <p:cNvSpPr/>
          <p:nvPr/>
        </p:nvSpPr>
        <p:spPr>
          <a:xfrm>
            <a:off x="8829157" y="337247"/>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611" name="Shape 2611"/>
          <p:cNvSpPr/>
          <p:nvPr/>
        </p:nvSpPr>
        <p:spPr>
          <a:xfrm>
            <a:off x="0" y="0"/>
            <a:ext cx="380950" cy="287475"/>
          </a:xfrm>
          <a:prstGeom prst="rect">
            <a:avLst/>
          </a:prstGeom>
          <a:solidFill>
            <a:srgbClr val="ED331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612" name="Shape 2612"/>
          <p:cNvSpPr/>
          <p:nvPr/>
        </p:nvSpPr>
        <p:spPr>
          <a:xfrm>
            <a:off x="68376" y="51598"/>
            <a:ext cx="244199" cy="184279"/>
          </a:xfrm>
          <a:prstGeom prst="ellipse">
            <a:avLst/>
          </a:prstGeom>
          <a:gradFill>
            <a:gsLst>
              <a:gs pos="0">
                <a:srgbClr val="ED331A"/>
              </a:gs>
              <a:gs pos="44000">
                <a:srgbClr val="ED331A"/>
              </a:gs>
              <a:gs pos="92000">
                <a:srgbClr val="F48070"/>
              </a:gs>
              <a:gs pos="100000">
                <a:srgbClr val="F4807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613" name="Shape 2613"/>
          <p:cNvSpPr/>
          <p:nvPr/>
        </p:nvSpPr>
        <p:spPr>
          <a:xfrm>
            <a:off x="68376" y="51598"/>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614" name="Shape 2614"/>
          <p:cNvSpPr/>
          <p:nvPr/>
        </p:nvSpPr>
        <p:spPr>
          <a:xfrm>
            <a:off x="380904" y="0"/>
            <a:ext cx="380950" cy="287475"/>
          </a:xfrm>
          <a:prstGeom prst="rect">
            <a:avLst/>
          </a:prstGeom>
          <a:solidFill>
            <a:srgbClr val="ED331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615" name="Shape 2615"/>
          <p:cNvSpPr/>
          <p:nvPr/>
        </p:nvSpPr>
        <p:spPr>
          <a:xfrm>
            <a:off x="449280" y="51598"/>
            <a:ext cx="244199" cy="184279"/>
          </a:xfrm>
          <a:prstGeom prst="ellipse">
            <a:avLst/>
          </a:prstGeom>
          <a:gradFill>
            <a:gsLst>
              <a:gs pos="0">
                <a:srgbClr val="ED331A"/>
              </a:gs>
              <a:gs pos="44000">
                <a:srgbClr val="ED331A"/>
              </a:gs>
              <a:gs pos="92000">
                <a:srgbClr val="F48070"/>
              </a:gs>
              <a:gs pos="100000">
                <a:srgbClr val="F4807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616" name="Shape 2616"/>
          <p:cNvSpPr/>
          <p:nvPr/>
        </p:nvSpPr>
        <p:spPr>
          <a:xfrm>
            <a:off x="449280" y="51598"/>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617" name="Shape 2617"/>
          <p:cNvSpPr/>
          <p:nvPr/>
        </p:nvSpPr>
        <p:spPr>
          <a:xfrm>
            <a:off x="8379877" y="0"/>
            <a:ext cx="380950" cy="287475"/>
          </a:xfrm>
          <a:prstGeom prst="rect">
            <a:avLst/>
          </a:prstGeom>
          <a:solidFill>
            <a:srgbClr val="FFD5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618" name="Shape 2618"/>
          <p:cNvSpPr/>
          <p:nvPr/>
        </p:nvSpPr>
        <p:spPr>
          <a:xfrm>
            <a:off x="8448253" y="51598"/>
            <a:ext cx="244199" cy="184279"/>
          </a:xfrm>
          <a:prstGeom prst="ellipse">
            <a:avLst/>
          </a:prstGeom>
          <a:gradFill>
            <a:gsLst>
              <a:gs pos="0">
                <a:srgbClr val="FFD500"/>
              </a:gs>
              <a:gs pos="44000">
                <a:srgbClr val="FFD500"/>
              </a:gs>
              <a:gs pos="92000">
                <a:srgbClr val="FFEC8F"/>
              </a:gs>
              <a:gs pos="100000">
                <a:srgbClr val="FFEC8F"/>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619" name="Shape 2619"/>
          <p:cNvSpPr/>
          <p:nvPr/>
        </p:nvSpPr>
        <p:spPr>
          <a:xfrm>
            <a:off x="8448253" y="51598"/>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620" name="Shape 2620"/>
          <p:cNvSpPr/>
          <p:nvPr/>
        </p:nvSpPr>
        <p:spPr>
          <a:xfrm>
            <a:off x="8760781" y="0"/>
            <a:ext cx="380950" cy="287475"/>
          </a:xfrm>
          <a:prstGeom prst="rect">
            <a:avLst/>
          </a:prstGeom>
          <a:solidFill>
            <a:srgbClr val="FFD5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621" name="Shape 2621"/>
          <p:cNvSpPr/>
          <p:nvPr/>
        </p:nvSpPr>
        <p:spPr>
          <a:xfrm>
            <a:off x="8829157" y="51598"/>
            <a:ext cx="244199" cy="184279"/>
          </a:xfrm>
          <a:prstGeom prst="ellipse">
            <a:avLst/>
          </a:prstGeom>
          <a:gradFill>
            <a:gsLst>
              <a:gs pos="0">
                <a:srgbClr val="FFD500"/>
              </a:gs>
              <a:gs pos="44000">
                <a:srgbClr val="FFD500"/>
              </a:gs>
              <a:gs pos="92000">
                <a:srgbClr val="FFEC8F"/>
              </a:gs>
              <a:gs pos="100000">
                <a:srgbClr val="FFEC8F"/>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622" name="Shape 2622"/>
          <p:cNvSpPr/>
          <p:nvPr/>
        </p:nvSpPr>
        <p:spPr>
          <a:xfrm>
            <a:off x="8829157" y="51598"/>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623" name="Shape 2623"/>
          <p:cNvSpPr txBox="1">
            <a:spLocks noGrp="1"/>
          </p:cNvSpPr>
          <p:nvPr>
            <p:ph type="ctrTitle"/>
          </p:nvPr>
        </p:nvSpPr>
        <p:spPr>
          <a:xfrm>
            <a:off x="1046818" y="31424"/>
            <a:ext cx="7050365" cy="1483920"/>
          </a:xfrm>
          <a:prstGeom prst="rect">
            <a:avLst/>
          </a:prstGeom>
          <a:noFill/>
          <a:ln>
            <a:noFill/>
          </a:ln>
        </p:spPr>
        <p:txBody>
          <a:bodyPr spcFirstLastPara="1" wrap="square" lIns="91425" tIns="91425" rIns="91425" bIns="91425" anchor="ctr" anchorCtr="0"/>
          <a:lstStyle>
            <a:lvl1pPr marR="0" lvl="0" algn="ctr" rtl="0">
              <a:lnSpc>
                <a:spcPct val="90000"/>
              </a:lnSpc>
              <a:spcBef>
                <a:spcPts val="0"/>
              </a:spcBef>
              <a:spcAft>
                <a:spcPts val="0"/>
              </a:spcAft>
              <a:buClr>
                <a:srgbClr val="262626"/>
              </a:buClr>
              <a:buSzPts val="6000"/>
              <a:buFont typeface="Calibri"/>
              <a:buNone/>
              <a:defRPr sz="6000" b="1" i="0" u="none" strike="noStrike" cap="none">
                <a:solidFill>
                  <a:srgbClr val="262626"/>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624" name="Shape 2624"/>
          <p:cNvSpPr txBox="1">
            <a:spLocks noGrp="1"/>
          </p:cNvSpPr>
          <p:nvPr>
            <p:ph type="subTitle" idx="1"/>
          </p:nvPr>
        </p:nvSpPr>
        <p:spPr>
          <a:xfrm>
            <a:off x="1999744" y="1584400"/>
            <a:ext cx="5142233" cy="1222314"/>
          </a:xfrm>
          <a:prstGeom prst="rect">
            <a:avLst/>
          </a:prstGeom>
          <a:noFill/>
          <a:ln>
            <a:noFill/>
          </a:ln>
        </p:spPr>
        <p:txBody>
          <a:bodyPr spcFirstLastPara="1" wrap="square" lIns="91425" tIns="91425" rIns="91425" bIns="91425" anchor="t" anchorCtr="0"/>
          <a:lstStyle>
            <a:lvl1pPr marR="0" lvl="0" algn="ctr" rtl="0">
              <a:lnSpc>
                <a:spcPct val="90000"/>
              </a:lnSpc>
              <a:spcBef>
                <a:spcPts val="1000"/>
              </a:spcBef>
              <a:spcAft>
                <a:spcPts val="0"/>
              </a:spcAft>
              <a:buClr>
                <a:srgbClr val="3F3F3F"/>
              </a:buClr>
              <a:buSzPts val="2800"/>
              <a:buFont typeface="Arial"/>
              <a:buNone/>
              <a:defRPr sz="2800" b="0" i="0" u="none" strike="noStrike" cap="none">
                <a:solidFill>
                  <a:srgbClr val="3F3F3F"/>
                </a:solidFill>
                <a:latin typeface="Calibri"/>
                <a:ea typeface="Calibri"/>
                <a:cs typeface="Calibri"/>
                <a:sym typeface="Calibri"/>
              </a:defRPr>
            </a:lvl1pPr>
            <a:lvl2pPr marR="0" lvl="1" algn="ctr" rtl="0">
              <a:lnSpc>
                <a:spcPct val="90000"/>
              </a:lnSpc>
              <a:spcBef>
                <a:spcPts val="500"/>
              </a:spcBef>
              <a:spcAft>
                <a:spcPts val="0"/>
              </a:spcAft>
              <a:buClr>
                <a:srgbClr val="3F3F3F"/>
              </a:buClr>
              <a:buSzPts val="2000"/>
              <a:buFont typeface="Arial"/>
              <a:buNone/>
              <a:defRPr sz="2000" b="0" i="0" u="none" strike="noStrike" cap="none">
                <a:solidFill>
                  <a:srgbClr val="3F3F3F"/>
                </a:solidFill>
                <a:latin typeface="Calibri"/>
                <a:ea typeface="Calibri"/>
                <a:cs typeface="Calibri"/>
                <a:sym typeface="Calibri"/>
              </a:defRPr>
            </a:lvl2pPr>
            <a:lvl3pPr marR="0" lvl="2" algn="ctr" rtl="0">
              <a:lnSpc>
                <a:spcPct val="90000"/>
              </a:lnSpc>
              <a:spcBef>
                <a:spcPts val="500"/>
              </a:spcBef>
              <a:spcAft>
                <a:spcPts val="0"/>
              </a:spcAft>
              <a:buClr>
                <a:srgbClr val="3F3F3F"/>
              </a:buClr>
              <a:buSzPts val="1800"/>
              <a:buFont typeface="Arial"/>
              <a:buNone/>
              <a:defRPr sz="1800" b="0" i="0" u="none" strike="noStrike" cap="none">
                <a:solidFill>
                  <a:srgbClr val="3F3F3F"/>
                </a:solidFill>
                <a:latin typeface="Calibri"/>
                <a:ea typeface="Calibri"/>
                <a:cs typeface="Calibri"/>
                <a:sym typeface="Calibri"/>
              </a:defRPr>
            </a:lvl3pPr>
            <a:lvl4pPr marR="0" lvl="3" algn="ctr" rtl="0">
              <a:lnSpc>
                <a:spcPct val="90000"/>
              </a:lnSpc>
              <a:spcBef>
                <a:spcPts val="500"/>
              </a:spcBef>
              <a:spcAft>
                <a:spcPts val="0"/>
              </a:spcAft>
              <a:buClr>
                <a:srgbClr val="3F3F3F"/>
              </a:buClr>
              <a:buSzPts val="1600"/>
              <a:buFont typeface="Arial"/>
              <a:buNone/>
              <a:defRPr sz="1600" b="0" i="0" u="none" strike="noStrike" cap="none">
                <a:solidFill>
                  <a:srgbClr val="3F3F3F"/>
                </a:solidFill>
                <a:latin typeface="Calibri"/>
                <a:ea typeface="Calibri"/>
                <a:cs typeface="Calibri"/>
                <a:sym typeface="Calibri"/>
              </a:defRPr>
            </a:lvl4pPr>
            <a:lvl5pPr marR="0" lvl="4" algn="ctr" rtl="0">
              <a:lnSpc>
                <a:spcPct val="90000"/>
              </a:lnSpc>
              <a:spcBef>
                <a:spcPts val="500"/>
              </a:spcBef>
              <a:spcAft>
                <a:spcPts val="0"/>
              </a:spcAft>
              <a:buClr>
                <a:srgbClr val="3F3F3F"/>
              </a:buClr>
              <a:buSzPts val="1600"/>
              <a:buFont typeface="Arial"/>
              <a:buNone/>
              <a:defRPr sz="1600" b="0" i="0" u="none" strike="noStrike" cap="none">
                <a:solidFill>
                  <a:srgbClr val="3F3F3F"/>
                </a:solidFill>
                <a:latin typeface="Calibri"/>
                <a:ea typeface="Calibri"/>
                <a:cs typeface="Calibri"/>
                <a:sym typeface="Calibri"/>
              </a:defRPr>
            </a:lvl5pPr>
            <a:lvl6pPr marR="0" lvl="5"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6pPr>
            <a:lvl7pPr marR="0" lvl="6"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7pPr>
            <a:lvl8pPr marR="0" lvl="7"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8pPr>
            <a:lvl9pPr marR="0" lvl="8"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LEGO - Title and Content 1" type="obj">
  <p:cSld name="OBJECT">
    <p:bg>
      <p:bgPr>
        <a:gradFill>
          <a:gsLst>
            <a:gs pos="0">
              <a:srgbClr val="FAFAFA"/>
            </a:gs>
            <a:gs pos="47000">
              <a:srgbClr val="FAFAFA"/>
            </a:gs>
            <a:gs pos="83000">
              <a:srgbClr val="D6D6D6"/>
            </a:gs>
            <a:gs pos="100000">
              <a:srgbClr val="D6D6D6"/>
            </a:gs>
          </a:gsLst>
          <a:path path="circle">
            <a:fillToRect l="50000" t="50000" r="50000" b="50000"/>
          </a:path>
          <a:tileRect/>
        </a:gradFill>
        <a:effectLst/>
      </p:bgPr>
    </p:bg>
    <p:spTree>
      <p:nvGrpSpPr>
        <p:cNvPr id="1" name="Shape 2625"/>
        <p:cNvGrpSpPr/>
        <p:nvPr/>
      </p:nvGrpSpPr>
      <p:grpSpPr>
        <a:xfrm>
          <a:off x="0" y="0"/>
          <a:ext cx="0" cy="0"/>
          <a:chOff x="0" y="0"/>
          <a:chExt cx="0" cy="0"/>
        </a:xfrm>
      </p:grpSpPr>
      <p:sp>
        <p:nvSpPr>
          <p:cNvPr id="2626" name="Shape 2626"/>
          <p:cNvSpPr txBox="1">
            <a:spLocks noGrp="1"/>
          </p:cNvSpPr>
          <p:nvPr>
            <p:ph type="title"/>
          </p:nvPr>
        </p:nvSpPr>
        <p:spPr>
          <a:xfrm>
            <a:off x="872133" y="273845"/>
            <a:ext cx="7399734" cy="994172"/>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rgbClr val="262626"/>
              </a:buClr>
              <a:buSzPts val="5400"/>
              <a:buFont typeface="Calibri"/>
              <a:buNone/>
              <a:defRPr sz="5400" b="0" i="0" u="none" strike="noStrike" cap="none">
                <a:solidFill>
                  <a:srgbClr val="262626"/>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627" name="Shape 2627"/>
          <p:cNvSpPr txBox="1">
            <a:spLocks noGrp="1"/>
          </p:cNvSpPr>
          <p:nvPr>
            <p:ph type="body" idx="1"/>
          </p:nvPr>
        </p:nvSpPr>
        <p:spPr>
          <a:xfrm>
            <a:off x="872133" y="1369219"/>
            <a:ext cx="7399734" cy="3263504"/>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rgbClr val="3F3F3F"/>
              </a:buClr>
              <a:buSzPts val="2800"/>
              <a:buFont typeface="Arial"/>
              <a:buChar char="•"/>
              <a:defRPr sz="2800" b="0" i="0" u="none" strike="noStrike" cap="none">
                <a:solidFill>
                  <a:srgbClr val="3F3F3F"/>
                </a:solidFill>
                <a:latin typeface="Calibri"/>
                <a:ea typeface="Calibri"/>
                <a:cs typeface="Calibri"/>
                <a:sym typeface="Calibri"/>
              </a:defRPr>
            </a:lvl1pPr>
            <a:lvl2pPr marL="914400" marR="0" lvl="1" indent="-381000" algn="l" rtl="0">
              <a:lnSpc>
                <a:spcPct val="90000"/>
              </a:lnSpc>
              <a:spcBef>
                <a:spcPts val="500"/>
              </a:spcBef>
              <a:spcAft>
                <a:spcPts val="0"/>
              </a:spcAft>
              <a:buClr>
                <a:srgbClr val="3F3F3F"/>
              </a:buClr>
              <a:buSzPts val="2400"/>
              <a:buFont typeface="Arial"/>
              <a:buChar char="•"/>
              <a:defRPr sz="2400" b="0" i="0" u="none" strike="noStrike" cap="none">
                <a:solidFill>
                  <a:srgbClr val="3F3F3F"/>
                </a:solidFill>
                <a:latin typeface="Calibri"/>
                <a:ea typeface="Calibri"/>
                <a:cs typeface="Calibri"/>
                <a:sym typeface="Calibri"/>
              </a:defRPr>
            </a:lvl2pPr>
            <a:lvl3pPr marL="1371600" marR="0" lvl="2" indent="-355600" algn="l" rtl="0">
              <a:lnSpc>
                <a:spcPct val="90000"/>
              </a:lnSpc>
              <a:spcBef>
                <a:spcPts val="500"/>
              </a:spcBef>
              <a:spcAft>
                <a:spcPts val="0"/>
              </a:spcAft>
              <a:buClr>
                <a:srgbClr val="3F3F3F"/>
              </a:buClr>
              <a:buSzPts val="2000"/>
              <a:buFont typeface="Arial"/>
              <a:buChar char="•"/>
              <a:defRPr sz="2000" b="0" i="0" u="none" strike="noStrike" cap="none">
                <a:solidFill>
                  <a:srgbClr val="3F3F3F"/>
                </a:solidFill>
                <a:latin typeface="Calibri"/>
                <a:ea typeface="Calibri"/>
                <a:cs typeface="Calibri"/>
                <a:sym typeface="Calibri"/>
              </a:defRPr>
            </a:lvl3pPr>
            <a:lvl4pPr marL="1828800" marR="0" lvl="3" indent="-342900" algn="l" rtl="0">
              <a:lnSpc>
                <a:spcPct val="90000"/>
              </a:lnSpc>
              <a:spcBef>
                <a:spcPts val="500"/>
              </a:spcBef>
              <a:spcAft>
                <a:spcPts val="0"/>
              </a:spcAft>
              <a:buClr>
                <a:srgbClr val="3F3F3F"/>
              </a:buClr>
              <a:buSzPts val="1800"/>
              <a:buFont typeface="Arial"/>
              <a:buChar char="•"/>
              <a:defRPr sz="1800" b="0" i="0" u="none" strike="noStrike" cap="none">
                <a:solidFill>
                  <a:srgbClr val="3F3F3F"/>
                </a:solidFill>
                <a:latin typeface="Calibri"/>
                <a:ea typeface="Calibri"/>
                <a:cs typeface="Calibri"/>
                <a:sym typeface="Calibri"/>
              </a:defRPr>
            </a:lvl4pPr>
            <a:lvl5pPr marL="2286000" marR="0" lvl="4" indent="-342900" algn="l" rtl="0">
              <a:lnSpc>
                <a:spcPct val="90000"/>
              </a:lnSpc>
              <a:spcBef>
                <a:spcPts val="500"/>
              </a:spcBef>
              <a:spcAft>
                <a:spcPts val="0"/>
              </a:spcAft>
              <a:buClr>
                <a:srgbClr val="3F3F3F"/>
              </a:buClr>
              <a:buSzPts val="1800"/>
              <a:buFont typeface="Arial"/>
              <a:buChar char="•"/>
              <a:defRPr sz="1800" b="0" i="0" u="none" strike="noStrike" cap="none">
                <a:solidFill>
                  <a:srgbClr val="3F3F3F"/>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628" name="Shape 2628"/>
          <p:cNvSpPr txBox="1">
            <a:spLocks noGrp="1"/>
          </p:cNvSpPr>
          <p:nvPr>
            <p:ph type="dt" idx="10"/>
          </p:nvPr>
        </p:nvSpPr>
        <p:spPr>
          <a:xfrm>
            <a:off x="872133" y="4767263"/>
            <a:ext cx="2057400" cy="273844"/>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629" name="Shape 2629"/>
          <p:cNvSpPr txBox="1">
            <a:spLocks noGrp="1"/>
          </p:cNvSpPr>
          <p:nvPr>
            <p:ph type="ftr" idx="11"/>
          </p:nvPr>
        </p:nvSpPr>
        <p:spPr>
          <a:xfrm>
            <a:off x="3028950" y="4767263"/>
            <a:ext cx="3086100" cy="273844"/>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630" name="Shape 2630"/>
          <p:cNvSpPr txBox="1">
            <a:spLocks noGrp="1"/>
          </p:cNvSpPr>
          <p:nvPr>
            <p:ph type="sldNum" idx="12"/>
          </p:nvPr>
        </p:nvSpPr>
        <p:spPr>
          <a:xfrm>
            <a:off x="6214467" y="4767263"/>
            <a:ext cx="2057400" cy="273844"/>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
              <a:t>‹#›</a:t>
            </a:fld>
            <a:endParaRPr/>
          </a:p>
        </p:txBody>
      </p:sp>
      <p:sp>
        <p:nvSpPr>
          <p:cNvPr id="2631" name="Shape 2631"/>
          <p:cNvSpPr/>
          <p:nvPr/>
        </p:nvSpPr>
        <p:spPr>
          <a:xfrm>
            <a:off x="0" y="4856025"/>
            <a:ext cx="380950" cy="287475"/>
          </a:xfrm>
          <a:prstGeom prst="rect">
            <a:avLst/>
          </a:prstGeom>
          <a:solidFill>
            <a:srgbClr val="ED331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632" name="Shape 2632"/>
          <p:cNvSpPr/>
          <p:nvPr/>
        </p:nvSpPr>
        <p:spPr>
          <a:xfrm>
            <a:off x="68376" y="4907623"/>
            <a:ext cx="244199" cy="184279"/>
          </a:xfrm>
          <a:prstGeom prst="ellipse">
            <a:avLst/>
          </a:prstGeom>
          <a:gradFill>
            <a:gsLst>
              <a:gs pos="0">
                <a:srgbClr val="ED331A"/>
              </a:gs>
              <a:gs pos="44000">
                <a:srgbClr val="ED331A"/>
              </a:gs>
              <a:gs pos="92000">
                <a:srgbClr val="F48070"/>
              </a:gs>
              <a:gs pos="100000">
                <a:srgbClr val="F4807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633" name="Shape 2633"/>
          <p:cNvSpPr/>
          <p:nvPr/>
        </p:nvSpPr>
        <p:spPr>
          <a:xfrm>
            <a:off x="68376" y="4907623"/>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634" name="Shape 2634"/>
          <p:cNvSpPr/>
          <p:nvPr/>
        </p:nvSpPr>
        <p:spPr>
          <a:xfrm>
            <a:off x="380904" y="4856025"/>
            <a:ext cx="380950" cy="287475"/>
          </a:xfrm>
          <a:prstGeom prst="rect">
            <a:avLst/>
          </a:prstGeom>
          <a:solidFill>
            <a:srgbClr val="0056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635" name="Shape 2635"/>
          <p:cNvSpPr/>
          <p:nvPr/>
        </p:nvSpPr>
        <p:spPr>
          <a:xfrm>
            <a:off x="449280" y="4907623"/>
            <a:ext cx="244199" cy="184279"/>
          </a:xfrm>
          <a:prstGeom prst="ellipse">
            <a:avLst/>
          </a:prstGeom>
          <a:gradFill>
            <a:gsLst>
              <a:gs pos="0">
                <a:srgbClr val="0056A8"/>
              </a:gs>
              <a:gs pos="44000">
                <a:srgbClr val="0056A8"/>
              </a:gs>
              <a:gs pos="92000">
                <a:srgbClr val="0D86FF"/>
              </a:gs>
              <a:gs pos="100000">
                <a:srgbClr val="0D86FF"/>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636" name="Shape 2636"/>
          <p:cNvSpPr/>
          <p:nvPr/>
        </p:nvSpPr>
        <p:spPr>
          <a:xfrm>
            <a:off x="449280" y="4907623"/>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637" name="Shape 2637"/>
          <p:cNvSpPr/>
          <p:nvPr/>
        </p:nvSpPr>
        <p:spPr>
          <a:xfrm>
            <a:off x="8379877" y="4856025"/>
            <a:ext cx="380950" cy="287475"/>
          </a:xfrm>
          <a:prstGeom prst="rect">
            <a:avLst/>
          </a:prstGeom>
          <a:solidFill>
            <a:srgbClr val="0056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638" name="Shape 2638"/>
          <p:cNvSpPr/>
          <p:nvPr/>
        </p:nvSpPr>
        <p:spPr>
          <a:xfrm>
            <a:off x="8448253" y="4907623"/>
            <a:ext cx="244199" cy="184279"/>
          </a:xfrm>
          <a:prstGeom prst="ellipse">
            <a:avLst/>
          </a:prstGeom>
          <a:gradFill>
            <a:gsLst>
              <a:gs pos="0">
                <a:srgbClr val="0056A8"/>
              </a:gs>
              <a:gs pos="44000">
                <a:srgbClr val="0056A8"/>
              </a:gs>
              <a:gs pos="92000">
                <a:srgbClr val="0D86FF"/>
              </a:gs>
              <a:gs pos="100000">
                <a:srgbClr val="0D86FF"/>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639" name="Shape 2639"/>
          <p:cNvSpPr/>
          <p:nvPr/>
        </p:nvSpPr>
        <p:spPr>
          <a:xfrm>
            <a:off x="8448253" y="4907623"/>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640" name="Shape 2640"/>
          <p:cNvSpPr/>
          <p:nvPr/>
        </p:nvSpPr>
        <p:spPr>
          <a:xfrm>
            <a:off x="8760781" y="4856025"/>
            <a:ext cx="380950" cy="287475"/>
          </a:xfrm>
          <a:prstGeom prst="rect">
            <a:avLst/>
          </a:prstGeom>
          <a:solidFill>
            <a:srgbClr val="0056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641" name="Shape 2641"/>
          <p:cNvSpPr/>
          <p:nvPr/>
        </p:nvSpPr>
        <p:spPr>
          <a:xfrm>
            <a:off x="8829157" y="4907623"/>
            <a:ext cx="244199" cy="184279"/>
          </a:xfrm>
          <a:prstGeom prst="ellipse">
            <a:avLst/>
          </a:prstGeom>
          <a:gradFill>
            <a:gsLst>
              <a:gs pos="0">
                <a:srgbClr val="0056A8"/>
              </a:gs>
              <a:gs pos="44000">
                <a:srgbClr val="0056A8"/>
              </a:gs>
              <a:gs pos="92000">
                <a:srgbClr val="0D86FF"/>
              </a:gs>
              <a:gs pos="100000">
                <a:srgbClr val="0D86FF"/>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642" name="Shape 2642"/>
          <p:cNvSpPr/>
          <p:nvPr/>
        </p:nvSpPr>
        <p:spPr>
          <a:xfrm>
            <a:off x="8829157" y="4907623"/>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643" name="Shape 2643"/>
          <p:cNvSpPr/>
          <p:nvPr/>
        </p:nvSpPr>
        <p:spPr>
          <a:xfrm>
            <a:off x="0" y="4570377"/>
            <a:ext cx="380950" cy="287475"/>
          </a:xfrm>
          <a:prstGeom prst="rect">
            <a:avLst/>
          </a:prstGeom>
          <a:solidFill>
            <a:srgbClr val="FFD5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644" name="Shape 2644"/>
          <p:cNvSpPr/>
          <p:nvPr/>
        </p:nvSpPr>
        <p:spPr>
          <a:xfrm>
            <a:off x="68376" y="4621975"/>
            <a:ext cx="244199" cy="184279"/>
          </a:xfrm>
          <a:prstGeom prst="ellipse">
            <a:avLst/>
          </a:prstGeom>
          <a:gradFill>
            <a:gsLst>
              <a:gs pos="0">
                <a:srgbClr val="FFD500"/>
              </a:gs>
              <a:gs pos="44000">
                <a:srgbClr val="FFD500"/>
              </a:gs>
              <a:gs pos="92000">
                <a:srgbClr val="FFEC8F"/>
              </a:gs>
              <a:gs pos="100000">
                <a:srgbClr val="FFEC8F"/>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645" name="Shape 2645"/>
          <p:cNvSpPr/>
          <p:nvPr/>
        </p:nvSpPr>
        <p:spPr>
          <a:xfrm>
            <a:off x="68376" y="4621975"/>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646" name="Shape 2646"/>
          <p:cNvSpPr/>
          <p:nvPr/>
        </p:nvSpPr>
        <p:spPr>
          <a:xfrm>
            <a:off x="380904" y="4570377"/>
            <a:ext cx="380950" cy="287475"/>
          </a:xfrm>
          <a:prstGeom prst="rect">
            <a:avLst/>
          </a:prstGeom>
          <a:solidFill>
            <a:srgbClr val="ED331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647" name="Shape 2647"/>
          <p:cNvSpPr/>
          <p:nvPr/>
        </p:nvSpPr>
        <p:spPr>
          <a:xfrm>
            <a:off x="449280" y="4621975"/>
            <a:ext cx="244199" cy="184279"/>
          </a:xfrm>
          <a:prstGeom prst="ellipse">
            <a:avLst/>
          </a:prstGeom>
          <a:gradFill>
            <a:gsLst>
              <a:gs pos="0">
                <a:srgbClr val="ED331A"/>
              </a:gs>
              <a:gs pos="44000">
                <a:srgbClr val="ED331A"/>
              </a:gs>
              <a:gs pos="92000">
                <a:srgbClr val="F48070"/>
              </a:gs>
              <a:gs pos="100000">
                <a:srgbClr val="F4807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648" name="Shape 2648"/>
          <p:cNvSpPr/>
          <p:nvPr/>
        </p:nvSpPr>
        <p:spPr>
          <a:xfrm>
            <a:off x="449280" y="4621975"/>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649" name="Shape 2649"/>
          <p:cNvSpPr/>
          <p:nvPr/>
        </p:nvSpPr>
        <p:spPr>
          <a:xfrm>
            <a:off x="8379877" y="4570377"/>
            <a:ext cx="380950" cy="287475"/>
          </a:xfrm>
          <a:prstGeom prst="rect">
            <a:avLst/>
          </a:prstGeom>
          <a:solidFill>
            <a:srgbClr val="F37B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650" name="Shape 2650"/>
          <p:cNvSpPr/>
          <p:nvPr/>
        </p:nvSpPr>
        <p:spPr>
          <a:xfrm>
            <a:off x="8448253" y="4621975"/>
            <a:ext cx="244199" cy="184279"/>
          </a:xfrm>
          <a:prstGeom prst="ellipse">
            <a:avLst/>
          </a:prstGeom>
          <a:gradFill>
            <a:gsLst>
              <a:gs pos="0">
                <a:srgbClr val="F37B00"/>
              </a:gs>
              <a:gs pos="44000">
                <a:srgbClr val="F37B00"/>
              </a:gs>
              <a:gs pos="92000">
                <a:srgbClr val="FBAB30"/>
              </a:gs>
              <a:gs pos="100000">
                <a:srgbClr val="FBAB3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651" name="Shape 2651"/>
          <p:cNvSpPr/>
          <p:nvPr/>
        </p:nvSpPr>
        <p:spPr>
          <a:xfrm>
            <a:off x="8448253" y="4621975"/>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652" name="Shape 2652"/>
          <p:cNvSpPr/>
          <p:nvPr/>
        </p:nvSpPr>
        <p:spPr>
          <a:xfrm>
            <a:off x="8760781" y="4570377"/>
            <a:ext cx="380950" cy="287475"/>
          </a:xfrm>
          <a:prstGeom prst="rect">
            <a:avLst/>
          </a:prstGeom>
          <a:solidFill>
            <a:srgbClr val="F37B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653" name="Shape 2653"/>
          <p:cNvSpPr/>
          <p:nvPr/>
        </p:nvSpPr>
        <p:spPr>
          <a:xfrm>
            <a:off x="8829157" y="4621975"/>
            <a:ext cx="244199" cy="184279"/>
          </a:xfrm>
          <a:prstGeom prst="ellipse">
            <a:avLst/>
          </a:prstGeom>
          <a:gradFill>
            <a:gsLst>
              <a:gs pos="0">
                <a:srgbClr val="F37B00"/>
              </a:gs>
              <a:gs pos="44000">
                <a:srgbClr val="F37B00"/>
              </a:gs>
              <a:gs pos="92000">
                <a:srgbClr val="FBAB30"/>
              </a:gs>
              <a:gs pos="100000">
                <a:srgbClr val="FBAB3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654" name="Shape 2654"/>
          <p:cNvSpPr/>
          <p:nvPr/>
        </p:nvSpPr>
        <p:spPr>
          <a:xfrm>
            <a:off x="8829157" y="4621975"/>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655" name="Shape 2655"/>
          <p:cNvSpPr/>
          <p:nvPr/>
        </p:nvSpPr>
        <p:spPr>
          <a:xfrm>
            <a:off x="0" y="4284729"/>
            <a:ext cx="380950" cy="287475"/>
          </a:xfrm>
          <a:prstGeom prst="rect">
            <a:avLst/>
          </a:prstGeom>
          <a:solidFill>
            <a:srgbClr val="F37B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656" name="Shape 2656"/>
          <p:cNvSpPr/>
          <p:nvPr/>
        </p:nvSpPr>
        <p:spPr>
          <a:xfrm>
            <a:off x="68376" y="4336327"/>
            <a:ext cx="244199" cy="184279"/>
          </a:xfrm>
          <a:prstGeom prst="ellipse">
            <a:avLst/>
          </a:prstGeom>
          <a:gradFill>
            <a:gsLst>
              <a:gs pos="0">
                <a:srgbClr val="F37B00"/>
              </a:gs>
              <a:gs pos="44000">
                <a:srgbClr val="F37B00"/>
              </a:gs>
              <a:gs pos="92000">
                <a:srgbClr val="FBAB30"/>
              </a:gs>
              <a:gs pos="100000">
                <a:srgbClr val="FBAB3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657" name="Shape 2657"/>
          <p:cNvSpPr/>
          <p:nvPr/>
        </p:nvSpPr>
        <p:spPr>
          <a:xfrm>
            <a:off x="68376" y="4336327"/>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658" name="Shape 2658"/>
          <p:cNvSpPr/>
          <p:nvPr/>
        </p:nvSpPr>
        <p:spPr>
          <a:xfrm>
            <a:off x="380904" y="4284729"/>
            <a:ext cx="380950" cy="287475"/>
          </a:xfrm>
          <a:prstGeom prst="rect">
            <a:avLst/>
          </a:prstGeom>
          <a:solidFill>
            <a:srgbClr val="ED331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659" name="Shape 2659"/>
          <p:cNvSpPr/>
          <p:nvPr/>
        </p:nvSpPr>
        <p:spPr>
          <a:xfrm>
            <a:off x="449280" y="4336327"/>
            <a:ext cx="244199" cy="184279"/>
          </a:xfrm>
          <a:prstGeom prst="ellipse">
            <a:avLst/>
          </a:prstGeom>
          <a:gradFill>
            <a:gsLst>
              <a:gs pos="0">
                <a:srgbClr val="ED331A"/>
              </a:gs>
              <a:gs pos="44000">
                <a:srgbClr val="ED331A"/>
              </a:gs>
              <a:gs pos="92000">
                <a:srgbClr val="F48070"/>
              </a:gs>
              <a:gs pos="100000">
                <a:srgbClr val="F4807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660" name="Shape 2660"/>
          <p:cNvSpPr/>
          <p:nvPr/>
        </p:nvSpPr>
        <p:spPr>
          <a:xfrm>
            <a:off x="449280" y="4336327"/>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661" name="Shape 2661"/>
          <p:cNvSpPr/>
          <p:nvPr/>
        </p:nvSpPr>
        <p:spPr>
          <a:xfrm>
            <a:off x="8379877" y="4284729"/>
            <a:ext cx="380950" cy="287475"/>
          </a:xfrm>
          <a:prstGeom prst="rect">
            <a:avLst/>
          </a:prstGeom>
          <a:solidFill>
            <a:srgbClr val="ED331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662" name="Shape 2662"/>
          <p:cNvSpPr/>
          <p:nvPr/>
        </p:nvSpPr>
        <p:spPr>
          <a:xfrm>
            <a:off x="8448253" y="4336327"/>
            <a:ext cx="244199" cy="184279"/>
          </a:xfrm>
          <a:prstGeom prst="ellipse">
            <a:avLst/>
          </a:prstGeom>
          <a:gradFill>
            <a:gsLst>
              <a:gs pos="0">
                <a:srgbClr val="ED331A"/>
              </a:gs>
              <a:gs pos="44000">
                <a:srgbClr val="ED331A"/>
              </a:gs>
              <a:gs pos="92000">
                <a:srgbClr val="F48070"/>
              </a:gs>
              <a:gs pos="100000">
                <a:srgbClr val="F4807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663" name="Shape 2663"/>
          <p:cNvSpPr/>
          <p:nvPr/>
        </p:nvSpPr>
        <p:spPr>
          <a:xfrm>
            <a:off x="8448253" y="4336327"/>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664" name="Shape 2664"/>
          <p:cNvSpPr/>
          <p:nvPr/>
        </p:nvSpPr>
        <p:spPr>
          <a:xfrm>
            <a:off x="8760781" y="4284729"/>
            <a:ext cx="380950" cy="287475"/>
          </a:xfrm>
          <a:prstGeom prst="rect">
            <a:avLst/>
          </a:prstGeom>
          <a:solidFill>
            <a:srgbClr val="ED331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665" name="Shape 2665"/>
          <p:cNvSpPr/>
          <p:nvPr/>
        </p:nvSpPr>
        <p:spPr>
          <a:xfrm>
            <a:off x="8829157" y="4336327"/>
            <a:ext cx="244199" cy="184279"/>
          </a:xfrm>
          <a:prstGeom prst="ellipse">
            <a:avLst/>
          </a:prstGeom>
          <a:gradFill>
            <a:gsLst>
              <a:gs pos="0">
                <a:srgbClr val="ED331A"/>
              </a:gs>
              <a:gs pos="44000">
                <a:srgbClr val="ED331A"/>
              </a:gs>
              <a:gs pos="92000">
                <a:srgbClr val="F48070"/>
              </a:gs>
              <a:gs pos="100000">
                <a:srgbClr val="F4807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666" name="Shape 2666"/>
          <p:cNvSpPr/>
          <p:nvPr/>
        </p:nvSpPr>
        <p:spPr>
          <a:xfrm>
            <a:off x="8829157" y="4336327"/>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667" name="Shape 2667"/>
          <p:cNvSpPr/>
          <p:nvPr/>
        </p:nvSpPr>
        <p:spPr>
          <a:xfrm>
            <a:off x="0" y="3999080"/>
            <a:ext cx="380950" cy="287475"/>
          </a:xfrm>
          <a:prstGeom prst="rect">
            <a:avLst/>
          </a:prstGeom>
          <a:solidFill>
            <a:srgbClr val="12924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668" name="Shape 2668"/>
          <p:cNvSpPr/>
          <p:nvPr/>
        </p:nvSpPr>
        <p:spPr>
          <a:xfrm>
            <a:off x="68376" y="4050678"/>
            <a:ext cx="244199" cy="184279"/>
          </a:xfrm>
          <a:prstGeom prst="ellipse">
            <a:avLst/>
          </a:prstGeom>
          <a:gradFill>
            <a:gsLst>
              <a:gs pos="0">
                <a:srgbClr val="129240"/>
              </a:gs>
              <a:gs pos="44000">
                <a:srgbClr val="129240"/>
              </a:gs>
              <a:gs pos="92000">
                <a:srgbClr val="18C255"/>
              </a:gs>
              <a:gs pos="100000">
                <a:srgbClr val="18C255"/>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669" name="Shape 2669"/>
          <p:cNvSpPr/>
          <p:nvPr/>
        </p:nvSpPr>
        <p:spPr>
          <a:xfrm>
            <a:off x="68376" y="4050678"/>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670" name="Shape 2670"/>
          <p:cNvSpPr/>
          <p:nvPr/>
        </p:nvSpPr>
        <p:spPr>
          <a:xfrm>
            <a:off x="380904" y="3999080"/>
            <a:ext cx="380950" cy="287475"/>
          </a:xfrm>
          <a:prstGeom prst="rect">
            <a:avLst/>
          </a:prstGeom>
          <a:solidFill>
            <a:srgbClr val="FFD5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671" name="Shape 2671"/>
          <p:cNvSpPr/>
          <p:nvPr/>
        </p:nvSpPr>
        <p:spPr>
          <a:xfrm>
            <a:off x="449280" y="4050678"/>
            <a:ext cx="244199" cy="184279"/>
          </a:xfrm>
          <a:prstGeom prst="ellipse">
            <a:avLst/>
          </a:prstGeom>
          <a:gradFill>
            <a:gsLst>
              <a:gs pos="0">
                <a:srgbClr val="FFD500"/>
              </a:gs>
              <a:gs pos="44000">
                <a:srgbClr val="FFD500"/>
              </a:gs>
              <a:gs pos="92000">
                <a:srgbClr val="FFEC8F"/>
              </a:gs>
              <a:gs pos="100000">
                <a:srgbClr val="FFEC8F"/>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672" name="Shape 2672"/>
          <p:cNvSpPr/>
          <p:nvPr/>
        </p:nvSpPr>
        <p:spPr>
          <a:xfrm>
            <a:off x="449280" y="4050678"/>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673" name="Shape 2673"/>
          <p:cNvSpPr/>
          <p:nvPr/>
        </p:nvSpPr>
        <p:spPr>
          <a:xfrm>
            <a:off x="8379877" y="3999080"/>
            <a:ext cx="380950" cy="287475"/>
          </a:xfrm>
          <a:prstGeom prst="rect">
            <a:avLst/>
          </a:prstGeom>
          <a:solidFill>
            <a:srgbClr val="ED331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674" name="Shape 2674"/>
          <p:cNvSpPr/>
          <p:nvPr/>
        </p:nvSpPr>
        <p:spPr>
          <a:xfrm>
            <a:off x="8448253" y="4050678"/>
            <a:ext cx="244199" cy="184279"/>
          </a:xfrm>
          <a:prstGeom prst="ellipse">
            <a:avLst/>
          </a:prstGeom>
          <a:gradFill>
            <a:gsLst>
              <a:gs pos="0">
                <a:srgbClr val="ED331A"/>
              </a:gs>
              <a:gs pos="44000">
                <a:srgbClr val="ED331A"/>
              </a:gs>
              <a:gs pos="92000">
                <a:srgbClr val="F48070"/>
              </a:gs>
              <a:gs pos="100000">
                <a:srgbClr val="F4807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675" name="Shape 2675"/>
          <p:cNvSpPr/>
          <p:nvPr/>
        </p:nvSpPr>
        <p:spPr>
          <a:xfrm>
            <a:off x="8448253" y="4050678"/>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676" name="Shape 2676"/>
          <p:cNvSpPr/>
          <p:nvPr/>
        </p:nvSpPr>
        <p:spPr>
          <a:xfrm>
            <a:off x="8760781" y="3999080"/>
            <a:ext cx="380950" cy="287475"/>
          </a:xfrm>
          <a:prstGeom prst="rect">
            <a:avLst/>
          </a:prstGeom>
          <a:solidFill>
            <a:srgbClr val="ED331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677" name="Shape 2677"/>
          <p:cNvSpPr/>
          <p:nvPr/>
        </p:nvSpPr>
        <p:spPr>
          <a:xfrm>
            <a:off x="8829157" y="4050678"/>
            <a:ext cx="244199" cy="184279"/>
          </a:xfrm>
          <a:prstGeom prst="ellipse">
            <a:avLst/>
          </a:prstGeom>
          <a:gradFill>
            <a:gsLst>
              <a:gs pos="0">
                <a:srgbClr val="ED331A"/>
              </a:gs>
              <a:gs pos="44000">
                <a:srgbClr val="ED331A"/>
              </a:gs>
              <a:gs pos="92000">
                <a:srgbClr val="F48070"/>
              </a:gs>
              <a:gs pos="100000">
                <a:srgbClr val="F4807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678" name="Shape 2678"/>
          <p:cNvSpPr/>
          <p:nvPr/>
        </p:nvSpPr>
        <p:spPr>
          <a:xfrm>
            <a:off x="8829157" y="4050678"/>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679" name="Shape 2679"/>
          <p:cNvSpPr/>
          <p:nvPr/>
        </p:nvSpPr>
        <p:spPr>
          <a:xfrm>
            <a:off x="0" y="3713432"/>
            <a:ext cx="380950" cy="287475"/>
          </a:xfrm>
          <a:prstGeom prst="rect">
            <a:avLst/>
          </a:prstGeom>
          <a:solidFill>
            <a:srgbClr val="12924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680" name="Shape 2680"/>
          <p:cNvSpPr/>
          <p:nvPr/>
        </p:nvSpPr>
        <p:spPr>
          <a:xfrm>
            <a:off x="68376" y="3765029"/>
            <a:ext cx="244199" cy="184279"/>
          </a:xfrm>
          <a:prstGeom prst="ellipse">
            <a:avLst/>
          </a:prstGeom>
          <a:gradFill>
            <a:gsLst>
              <a:gs pos="0">
                <a:srgbClr val="129240"/>
              </a:gs>
              <a:gs pos="44000">
                <a:srgbClr val="129240"/>
              </a:gs>
              <a:gs pos="92000">
                <a:srgbClr val="18C255"/>
              </a:gs>
              <a:gs pos="100000">
                <a:srgbClr val="18C255"/>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681" name="Shape 2681"/>
          <p:cNvSpPr/>
          <p:nvPr/>
        </p:nvSpPr>
        <p:spPr>
          <a:xfrm>
            <a:off x="68376" y="3765029"/>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682" name="Shape 2682"/>
          <p:cNvSpPr/>
          <p:nvPr/>
        </p:nvSpPr>
        <p:spPr>
          <a:xfrm>
            <a:off x="380904" y="3713432"/>
            <a:ext cx="380950" cy="287475"/>
          </a:xfrm>
          <a:prstGeom prst="rect">
            <a:avLst/>
          </a:prstGeom>
          <a:solidFill>
            <a:srgbClr val="FFD5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683" name="Shape 2683"/>
          <p:cNvSpPr/>
          <p:nvPr/>
        </p:nvSpPr>
        <p:spPr>
          <a:xfrm>
            <a:off x="449280" y="3765029"/>
            <a:ext cx="244199" cy="184279"/>
          </a:xfrm>
          <a:prstGeom prst="ellipse">
            <a:avLst/>
          </a:prstGeom>
          <a:gradFill>
            <a:gsLst>
              <a:gs pos="0">
                <a:srgbClr val="FFD500"/>
              </a:gs>
              <a:gs pos="44000">
                <a:srgbClr val="FFD500"/>
              </a:gs>
              <a:gs pos="92000">
                <a:srgbClr val="FFEC8F"/>
              </a:gs>
              <a:gs pos="100000">
                <a:srgbClr val="FFEC8F"/>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684" name="Shape 2684"/>
          <p:cNvSpPr/>
          <p:nvPr/>
        </p:nvSpPr>
        <p:spPr>
          <a:xfrm>
            <a:off x="449280" y="3765029"/>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685" name="Shape 2685"/>
          <p:cNvSpPr/>
          <p:nvPr/>
        </p:nvSpPr>
        <p:spPr>
          <a:xfrm>
            <a:off x="8379877" y="3713432"/>
            <a:ext cx="380950" cy="287475"/>
          </a:xfrm>
          <a:prstGeom prst="rect">
            <a:avLst/>
          </a:prstGeom>
          <a:solidFill>
            <a:srgbClr val="0056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686" name="Shape 2686"/>
          <p:cNvSpPr/>
          <p:nvPr/>
        </p:nvSpPr>
        <p:spPr>
          <a:xfrm>
            <a:off x="8448253" y="3765029"/>
            <a:ext cx="244199" cy="184279"/>
          </a:xfrm>
          <a:prstGeom prst="ellipse">
            <a:avLst/>
          </a:prstGeom>
          <a:gradFill>
            <a:gsLst>
              <a:gs pos="0">
                <a:srgbClr val="0056A8"/>
              </a:gs>
              <a:gs pos="44000">
                <a:srgbClr val="0056A8"/>
              </a:gs>
              <a:gs pos="92000">
                <a:srgbClr val="0D86FF"/>
              </a:gs>
              <a:gs pos="100000">
                <a:srgbClr val="0D86FF"/>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687" name="Shape 2687"/>
          <p:cNvSpPr/>
          <p:nvPr/>
        </p:nvSpPr>
        <p:spPr>
          <a:xfrm>
            <a:off x="8448253" y="3765029"/>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688" name="Shape 2688"/>
          <p:cNvSpPr/>
          <p:nvPr/>
        </p:nvSpPr>
        <p:spPr>
          <a:xfrm>
            <a:off x="8760781" y="3713432"/>
            <a:ext cx="380950" cy="287475"/>
          </a:xfrm>
          <a:prstGeom prst="rect">
            <a:avLst/>
          </a:prstGeom>
          <a:solidFill>
            <a:srgbClr val="0056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689" name="Shape 2689"/>
          <p:cNvSpPr/>
          <p:nvPr/>
        </p:nvSpPr>
        <p:spPr>
          <a:xfrm>
            <a:off x="8829157" y="3765029"/>
            <a:ext cx="244199" cy="184279"/>
          </a:xfrm>
          <a:prstGeom prst="ellipse">
            <a:avLst/>
          </a:prstGeom>
          <a:gradFill>
            <a:gsLst>
              <a:gs pos="0">
                <a:srgbClr val="0056A8"/>
              </a:gs>
              <a:gs pos="44000">
                <a:srgbClr val="0056A8"/>
              </a:gs>
              <a:gs pos="92000">
                <a:srgbClr val="0D86FF"/>
              </a:gs>
              <a:gs pos="100000">
                <a:srgbClr val="0D86FF"/>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690" name="Shape 2690"/>
          <p:cNvSpPr/>
          <p:nvPr/>
        </p:nvSpPr>
        <p:spPr>
          <a:xfrm>
            <a:off x="8829157" y="3765029"/>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691" name="Shape 2691"/>
          <p:cNvSpPr/>
          <p:nvPr/>
        </p:nvSpPr>
        <p:spPr>
          <a:xfrm>
            <a:off x="0" y="3427783"/>
            <a:ext cx="380950" cy="287475"/>
          </a:xfrm>
          <a:prstGeom prst="rect">
            <a:avLst/>
          </a:prstGeom>
          <a:solidFill>
            <a:srgbClr val="12924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692" name="Shape 2692"/>
          <p:cNvSpPr/>
          <p:nvPr/>
        </p:nvSpPr>
        <p:spPr>
          <a:xfrm>
            <a:off x="68376" y="3479380"/>
            <a:ext cx="244199" cy="184279"/>
          </a:xfrm>
          <a:prstGeom prst="ellipse">
            <a:avLst/>
          </a:prstGeom>
          <a:gradFill>
            <a:gsLst>
              <a:gs pos="0">
                <a:srgbClr val="129240"/>
              </a:gs>
              <a:gs pos="44000">
                <a:srgbClr val="129240"/>
              </a:gs>
              <a:gs pos="92000">
                <a:srgbClr val="18C255"/>
              </a:gs>
              <a:gs pos="100000">
                <a:srgbClr val="18C255"/>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693" name="Shape 2693"/>
          <p:cNvSpPr/>
          <p:nvPr/>
        </p:nvSpPr>
        <p:spPr>
          <a:xfrm>
            <a:off x="68376" y="3479380"/>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694" name="Shape 2694"/>
          <p:cNvSpPr/>
          <p:nvPr/>
        </p:nvSpPr>
        <p:spPr>
          <a:xfrm>
            <a:off x="380904" y="3427783"/>
            <a:ext cx="380950" cy="287475"/>
          </a:xfrm>
          <a:prstGeom prst="rect">
            <a:avLst/>
          </a:prstGeom>
          <a:solidFill>
            <a:srgbClr val="F37B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695" name="Shape 2695"/>
          <p:cNvSpPr/>
          <p:nvPr/>
        </p:nvSpPr>
        <p:spPr>
          <a:xfrm>
            <a:off x="449280" y="3479380"/>
            <a:ext cx="244199" cy="184279"/>
          </a:xfrm>
          <a:prstGeom prst="ellipse">
            <a:avLst/>
          </a:prstGeom>
          <a:gradFill>
            <a:gsLst>
              <a:gs pos="0">
                <a:srgbClr val="F37B00"/>
              </a:gs>
              <a:gs pos="44000">
                <a:srgbClr val="F37B00"/>
              </a:gs>
              <a:gs pos="92000">
                <a:srgbClr val="FBAB30"/>
              </a:gs>
              <a:gs pos="100000">
                <a:srgbClr val="FBAB3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696" name="Shape 2696"/>
          <p:cNvSpPr/>
          <p:nvPr/>
        </p:nvSpPr>
        <p:spPr>
          <a:xfrm>
            <a:off x="449280" y="3479380"/>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697" name="Shape 2697"/>
          <p:cNvSpPr/>
          <p:nvPr/>
        </p:nvSpPr>
        <p:spPr>
          <a:xfrm>
            <a:off x="8379877" y="3427783"/>
            <a:ext cx="380950" cy="287475"/>
          </a:xfrm>
          <a:prstGeom prst="rect">
            <a:avLst/>
          </a:prstGeom>
          <a:solidFill>
            <a:srgbClr val="FFD5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698" name="Shape 2698"/>
          <p:cNvSpPr/>
          <p:nvPr/>
        </p:nvSpPr>
        <p:spPr>
          <a:xfrm>
            <a:off x="8448253" y="3479380"/>
            <a:ext cx="244199" cy="184279"/>
          </a:xfrm>
          <a:prstGeom prst="ellipse">
            <a:avLst/>
          </a:prstGeom>
          <a:gradFill>
            <a:gsLst>
              <a:gs pos="0">
                <a:srgbClr val="FFD500"/>
              </a:gs>
              <a:gs pos="44000">
                <a:srgbClr val="FFD500"/>
              </a:gs>
              <a:gs pos="92000">
                <a:srgbClr val="FFEC8F"/>
              </a:gs>
              <a:gs pos="100000">
                <a:srgbClr val="FFEC8F"/>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699" name="Shape 2699"/>
          <p:cNvSpPr/>
          <p:nvPr/>
        </p:nvSpPr>
        <p:spPr>
          <a:xfrm>
            <a:off x="8448253" y="3479380"/>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700" name="Shape 2700"/>
          <p:cNvSpPr/>
          <p:nvPr/>
        </p:nvSpPr>
        <p:spPr>
          <a:xfrm>
            <a:off x="8760781" y="3427783"/>
            <a:ext cx="380950" cy="287475"/>
          </a:xfrm>
          <a:prstGeom prst="rect">
            <a:avLst/>
          </a:prstGeom>
          <a:solidFill>
            <a:srgbClr val="F37B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701" name="Shape 2701"/>
          <p:cNvSpPr/>
          <p:nvPr/>
        </p:nvSpPr>
        <p:spPr>
          <a:xfrm>
            <a:off x="8829157" y="3479380"/>
            <a:ext cx="244199" cy="184279"/>
          </a:xfrm>
          <a:prstGeom prst="ellipse">
            <a:avLst/>
          </a:prstGeom>
          <a:gradFill>
            <a:gsLst>
              <a:gs pos="0">
                <a:srgbClr val="F37B00"/>
              </a:gs>
              <a:gs pos="44000">
                <a:srgbClr val="F37B00"/>
              </a:gs>
              <a:gs pos="92000">
                <a:srgbClr val="FBAB30"/>
              </a:gs>
              <a:gs pos="100000">
                <a:srgbClr val="FBAB3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702" name="Shape 2702"/>
          <p:cNvSpPr/>
          <p:nvPr/>
        </p:nvSpPr>
        <p:spPr>
          <a:xfrm>
            <a:off x="8829157" y="3479380"/>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703" name="Shape 2703"/>
          <p:cNvSpPr/>
          <p:nvPr/>
        </p:nvSpPr>
        <p:spPr>
          <a:xfrm>
            <a:off x="0" y="3142135"/>
            <a:ext cx="380950" cy="287475"/>
          </a:xfrm>
          <a:prstGeom prst="rect">
            <a:avLst/>
          </a:prstGeom>
          <a:solidFill>
            <a:srgbClr val="12924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704" name="Shape 2704"/>
          <p:cNvSpPr/>
          <p:nvPr/>
        </p:nvSpPr>
        <p:spPr>
          <a:xfrm>
            <a:off x="68376" y="3193733"/>
            <a:ext cx="244199" cy="184279"/>
          </a:xfrm>
          <a:prstGeom prst="ellipse">
            <a:avLst/>
          </a:prstGeom>
          <a:gradFill>
            <a:gsLst>
              <a:gs pos="0">
                <a:srgbClr val="129240"/>
              </a:gs>
              <a:gs pos="44000">
                <a:srgbClr val="129240"/>
              </a:gs>
              <a:gs pos="92000">
                <a:srgbClr val="18C255"/>
              </a:gs>
              <a:gs pos="100000">
                <a:srgbClr val="18C255"/>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705" name="Shape 2705"/>
          <p:cNvSpPr/>
          <p:nvPr/>
        </p:nvSpPr>
        <p:spPr>
          <a:xfrm>
            <a:off x="68376" y="3193733"/>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706" name="Shape 2706"/>
          <p:cNvSpPr/>
          <p:nvPr/>
        </p:nvSpPr>
        <p:spPr>
          <a:xfrm>
            <a:off x="380904" y="3142135"/>
            <a:ext cx="380950" cy="287475"/>
          </a:xfrm>
          <a:prstGeom prst="rect">
            <a:avLst/>
          </a:prstGeom>
          <a:solidFill>
            <a:srgbClr val="FFD5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707" name="Shape 2707"/>
          <p:cNvSpPr/>
          <p:nvPr/>
        </p:nvSpPr>
        <p:spPr>
          <a:xfrm>
            <a:off x="449280" y="3193733"/>
            <a:ext cx="244199" cy="184279"/>
          </a:xfrm>
          <a:prstGeom prst="ellipse">
            <a:avLst/>
          </a:prstGeom>
          <a:gradFill>
            <a:gsLst>
              <a:gs pos="0">
                <a:srgbClr val="FFD500"/>
              </a:gs>
              <a:gs pos="44000">
                <a:srgbClr val="FFD500"/>
              </a:gs>
              <a:gs pos="92000">
                <a:srgbClr val="FFEC8F"/>
              </a:gs>
              <a:gs pos="100000">
                <a:srgbClr val="FFEC8F"/>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708" name="Shape 2708"/>
          <p:cNvSpPr/>
          <p:nvPr/>
        </p:nvSpPr>
        <p:spPr>
          <a:xfrm>
            <a:off x="449280" y="3193733"/>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709" name="Shape 2709"/>
          <p:cNvSpPr/>
          <p:nvPr/>
        </p:nvSpPr>
        <p:spPr>
          <a:xfrm>
            <a:off x="8379877" y="3142135"/>
            <a:ext cx="380950" cy="287475"/>
          </a:xfrm>
          <a:prstGeom prst="rect">
            <a:avLst/>
          </a:prstGeom>
          <a:solidFill>
            <a:srgbClr val="ED331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710" name="Shape 2710"/>
          <p:cNvSpPr/>
          <p:nvPr/>
        </p:nvSpPr>
        <p:spPr>
          <a:xfrm>
            <a:off x="8448253" y="3193733"/>
            <a:ext cx="244199" cy="184279"/>
          </a:xfrm>
          <a:prstGeom prst="ellipse">
            <a:avLst/>
          </a:prstGeom>
          <a:gradFill>
            <a:gsLst>
              <a:gs pos="0">
                <a:srgbClr val="ED331A"/>
              </a:gs>
              <a:gs pos="44000">
                <a:srgbClr val="ED331A"/>
              </a:gs>
              <a:gs pos="92000">
                <a:srgbClr val="F48070"/>
              </a:gs>
              <a:gs pos="100000">
                <a:srgbClr val="F4807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711" name="Shape 2711"/>
          <p:cNvSpPr/>
          <p:nvPr/>
        </p:nvSpPr>
        <p:spPr>
          <a:xfrm>
            <a:off x="8448253" y="3193733"/>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712" name="Shape 2712"/>
          <p:cNvSpPr/>
          <p:nvPr/>
        </p:nvSpPr>
        <p:spPr>
          <a:xfrm>
            <a:off x="8760781" y="3142135"/>
            <a:ext cx="380950" cy="287475"/>
          </a:xfrm>
          <a:prstGeom prst="rect">
            <a:avLst/>
          </a:prstGeom>
          <a:solidFill>
            <a:srgbClr val="ED331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713" name="Shape 2713"/>
          <p:cNvSpPr/>
          <p:nvPr/>
        </p:nvSpPr>
        <p:spPr>
          <a:xfrm>
            <a:off x="8829157" y="3193733"/>
            <a:ext cx="244199" cy="184279"/>
          </a:xfrm>
          <a:prstGeom prst="ellipse">
            <a:avLst/>
          </a:prstGeom>
          <a:gradFill>
            <a:gsLst>
              <a:gs pos="0">
                <a:srgbClr val="ED331A"/>
              </a:gs>
              <a:gs pos="44000">
                <a:srgbClr val="ED331A"/>
              </a:gs>
              <a:gs pos="92000">
                <a:srgbClr val="F48070"/>
              </a:gs>
              <a:gs pos="100000">
                <a:srgbClr val="F4807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714" name="Shape 2714"/>
          <p:cNvSpPr/>
          <p:nvPr/>
        </p:nvSpPr>
        <p:spPr>
          <a:xfrm>
            <a:off x="8829157" y="3193733"/>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715" name="Shape 2715"/>
          <p:cNvSpPr/>
          <p:nvPr/>
        </p:nvSpPr>
        <p:spPr>
          <a:xfrm>
            <a:off x="0" y="2856486"/>
            <a:ext cx="380950" cy="287475"/>
          </a:xfrm>
          <a:prstGeom prst="rect">
            <a:avLst/>
          </a:prstGeom>
          <a:solidFill>
            <a:srgbClr val="F37B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716" name="Shape 2716"/>
          <p:cNvSpPr/>
          <p:nvPr/>
        </p:nvSpPr>
        <p:spPr>
          <a:xfrm>
            <a:off x="68376" y="2908084"/>
            <a:ext cx="244199" cy="184279"/>
          </a:xfrm>
          <a:prstGeom prst="ellipse">
            <a:avLst/>
          </a:prstGeom>
          <a:gradFill>
            <a:gsLst>
              <a:gs pos="0">
                <a:srgbClr val="F37B00"/>
              </a:gs>
              <a:gs pos="44000">
                <a:srgbClr val="F37B00"/>
              </a:gs>
              <a:gs pos="92000">
                <a:srgbClr val="FBAB30"/>
              </a:gs>
              <a:gs pos="100000">
                <a:srgbClr val="FBAB3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717" name="Shape 2717"/>
          <p:cNvSpPr/>
          <p:nvPr/>
        </p:nvSpPr>
        <p:spPr>
          <a:xfrm>
            <a:off x="68376" y="2908084"/>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718" name="Shape 2718"/>
          <p:cNvSpPr/>
          <p:nvPr/>
        </p:nvSpPr>
        <p:spPr>
          <a:xfrm>
            <a:off x="380904" y="2856486"/>
            <a:ext cx="380950" cy="287475"/>
          </a:xfrm>
          <a:prstGeom prst="rect">
            <a:avLst/>
          </a:prstGeom>
          <a:solidFill>
            <a:srgbClr val="F37B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719" name="Shape 2719"/>
          <p:cNvSpPr/>
          <p:nvPr/>
        </p:nvSpPr>
        <p:spPr>
          <a:xfrm>
            <a:off x="449280" y="2908084"/>
            <a:ext cx="244199" cy="184279"/>
          </a:xfrm>
          <a:prstGeom prst="ellipse">
            <a:avLst/>
          </a:prstGeom>
          <a:gradFill>
            <a:gsLst>
              <a:gs pos="0">
                <a:srgbClr val="F37B00"/>
              </a:gs>
              <a:gs pos="44000">
                <a:srgbClr val="F37B00"/>
              </a:gs>
              <a:gs pos="92000">
                <a:srgbClr val="FBAB30"/>
              </a:gs>
              <a:gs pos="100000">
                <a:srgbClr val="FBAB3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720" name="Shape 2720"/>
          <p:cNvSpPr/>
          <p:nvPr/>
        </p:nvSpPr>
        <p:spPr>
          <a:xfrm>
            <a:off x="449280" y="2908084"/>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721" name="Shape 2721"/>
          <p:cNvSpPr/>
          <p:nvPr/>
        </p:nvSpPr>
        <p:spPr>
          <a:xfrm>
            <a:off x="8379877" y="2856486"/>
            <a:ext cx="380950" cy="287475"/>
          </a:xfrm>
          <a:prstGeom prst="rect">
            <a:avLst/>
          </a:prstGeom>
          <a:solidFill>
            <a:srgbClr val="F37B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722" name="Shape 2722"/>
          <p:cNvSpPr/>
          <p:nvPr/>
        </p:nvSpPr>
        <p:spPr>
          <a:xfrm>
            <a:off x="8448253" y="2908084"/>
            <a:ext cx="244199" cy="184279"/>
          </a:xfrm>
          <a:prstGeom prst="ellipse">
            <a:avLst/>
          </a:prstGeom>
          <a:gradFill>
            <a:gsLst>
              <a:gs pos="0">
                <a:srgbClr val="F37B00"/>
              </a:gs>
              <a:gs pos="44000">
                <a:srgbClr val="F37B00"/>
              </a:gs>
              <a:gs pos="92000">
                <a:srgbClr val="FBAB30"/>
              </a:gs>
              <a:gs pos="100000">
                <a:srgbClr val="FBAB3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723" name="Shape 2723"/>
          <p:cNvSpPr/>
          <p:nvPr/>
        </p:nvSpPr>
        <p:spPr>
          <a:xfrm>
            <a:off x="8448253" y="2908084"/>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724" name="Shape 2724"/>
          <p:cNvSpPr/>
          <p:nvPr/>
        </p:nvSpPr>
        <p:spPr>
          <a:xfrm>
            <a:off x="8760781" y="2856486"/>
            <a:ext cx="380950" cy="287475"/>
          </a:xfrm>
          <a:prstGeom prst="rect">
            <a:avLst/>
          </a:prstGeom>
          <a:solidFill>
            <a:srgbClr val="12924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725" name="Shape 2725"/>
          <p:cNvSpPr/>
          <p:nvPr/>
        </p:nvSpPr>
        <p:spPr>
          <a:xfrm>
            <a:off x="8829157" y="2908084"/>
            <a:ext cx="244199" cy="184279"/>
          </a:xfrm>
          <a:prstGeom prst="ellipse">
            <a:avLst/>
          </a:prstGeom>
          <a:gradFill>
            <a:gsLst>
              <a:gs pos="0">
                <a:srgbClr val="129240"/>
              </a:gs>
              <a:gs pos="44000">
                <a:srgbClr val="129240"/>
              </a:gs>
              <a:gs pos="92000">
                <a:srgbClr val="18C255"/>
              </a:gs>
              <a:gs pos="100000">
                <a:srgbClr val="18C255"/>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726" name="Shape 2726"/>
          <p:cNvSpPr/>
          <p:nvPr/>
        </p:nvSpPr>
        <p:spPr>
          <a:xfrm>
            <a:off x="8829157" y="2908084"/>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727" name="Shape 2727"/>
          <p:cNvSpPr/>
          <p:nvPr/>
        </p:nvSpPr>
        <p:spPr>
          <a:xfrm>
            <a:off x="0" y="2570837"/>
            <a:ext cx="380950" cy="287475"/>
          </a:xfrm>
          <a:prstGeom prst="rect">
            <a:avLst/>
          </a:prstGeom>
          <a:solidFill>
            <a:srgbClr val="FFD5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728" name="Shape 2728"/>
          <p:cNvSpPr/>
          <p:nvPr/>
        </p:nvSpPr>
        <p:spPr>
          <a:xfrm>
            <a:off x="68376" y="2622435"/>
            <a:ext cx="244199" cy="184279"/>
          </a:xfrm>
          <a:prstGeom prst="ellipse">
            <a:avLst/>
          </a:prstGeom>
          <a:gradFill>
            <a:gsLst>
              <a:gs pos="0">
                <a:srgbClr val="FFD500"/>
              </a:gs>
              <a:gs pos="44000">
                <a:srgbClr val="FFD500"/>
              </a:gs>
              <a:gs pos="92000">
                <a:srgbClr val="FFEC8F"/>
              </a:gs>
              <a:gs pos="100000">
                <a:srgbClr val="FFEC8F"/>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729" name="Shape 2729"/>
          <p:cNvSpPr/>
          <p:nvPr/>
        </p:nvSpPr>
        <p:spPr>
          <a:xfrm>
            <a:off x="68376" y="2622435"/>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730" name="Shape 2730"/>
          <p:cNvSpPr/>
          <p:nvPr/>
        </p:nvSpPr>
        <p:spPr>
          <a:xfrm>
            <a:off x="380904" y="2570837"/>
            <a:ext cx="380950" cy="287475"/>
          </a:xfrm>
          <a:prstGeom prst="rect">
            <a:avLst/>
          </a:prstGeom>
          <a:solidFill>
            <a:srgbClr val="ED331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731" name="Shape 2731"/>
          <p:cNvSpPr/>
          <p:nvPr/>
        </p:nvSpPr>
        <p:spPr>
          <a:xfrm>
            <a:off x="449280" y="2622435"/>
            <a:ext cx="244199" cy="184279"/>
          </a:xfrm>
          <a:prstGeom prst="ellipse">
            <a:avLst/>
          </a:prstGeom>
          <a:gradFill>
            <a:gsLst>
              <a:gs pos="0">
                <a:srgbClr val="ED331A"/>
              </a:gs>
              <a:gs pos="44000">
                <a:srgbClr val="ED331A"/>
              </a:gs>
              <a:gs pos="92000">
                <a:srgbClr val="F48070"/>
              </a:gs>
              <a:gs pos="100000">
                <a:srgbClr val="F4807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732" name="Shape 2732"/>
          <p:cNvSpPr/>
          <p:nvPr/>
        </p:nvSpPr>
        <p:spPr>
          <a:xfrm>
            <a:off x="449280" y="2622435"/>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733" name="Shape 2733"/>
          <p:cNvSpPr/>
          <p:nvPr/>
        </p:nvSpPr>
        <p:spPr>
          <a:xfrm>
            <a:off x="8379877" y="2570837"/>
            <a:ext cx="380950" cy="287475"/>
          </a:xfrm>
          <a:prstGeom prst="rect">
            <a:avLst/>
          </a:prstGeom>
          <a:solidFill>
            <a:srgbClr val="FFD5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734" name="Shape 2734"/>
          <p:cNvSpPr/>
          <p:nvPr/>
        </p:nvSpPr>
        <p:spPr>
          <a:xfrm>
            <a:off x="8448253" y="2622435"/>
            <a:ext cx="244199" cy="184279"/>
          </a:xfrm>
          <a:prstGeom prst="ellipse">
            <a:avLst/>
          </a:prstGeom>
          <a:gradFill>
            <a:gsLst>
              <a:gs pos="0">
                <a:srgbClr val="FFD500"/>
              </a:gs>
              <a:gs pos="44000">
                <a:srgbClr val="FFD500"/>
              </a:gs>
              <a:gs pos="92000">
                <a:srgbClr val="FFEC8F"/>
              </a:gs>
              <a:gs pos="100000">
                <a:srgbClr val="FFEC8F"/>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735" name="Shape 2735"/>
          <p:cNvSpPr/>
          <p:nvPr/>
        </p:nvSpPr>
        <p:spPr>
          <a:xfrm>
            <a:off x="8448253" y="2622435"/>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736" name="Shape 2736"/>
          <p:cNvSpPr/>
          <p:nvPr/>
        </p:nvSpPr>
        <p:spPr>
          <a:xfrm>
            <a:off x="8760781" y="2570837"/>
            <a:ext cx="380950" cy="287475"/>
          </a:xfrm>
          <a:prstGeom prst="rect">
            <a:avLst/>
          </a:prstGeom>
          <a:solidFill>
            <a:srgbClr val="12924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737" name="Shape 2737"/>
          <p:cNvSpPr/>
          <p:nvPr/>
        </p:nvSpPr>
        <p:spPr>
          <a:xfrm>
            <a:off x="8829157" y="2622435"/>
            <a:ext cx="244199" cy="184279"/>
          </a:xfrm>
          <a:prstGeom prst="ellipse">
            <a:avLst/>
          </a:prstGeom>
          <a:gradFill>
            <a:gsLst>
              <a:gs pos="0">
                <a:srgbClr val="129240"/>
              </a:gs>
              <a:gs pos="44000">
                <a:srgbClr val="129240"/>
              </a:gs>
              <a:gs pos="92000">
                <a:srgbClr val="18C255"/>
              </a:gs>
              <a:gs pos="100000">
                <a:srgbClr val="18C255"/>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738" name="Shape 2738"/>
          <p:cNvSpPr/>
          <p:nvPr/>
        </p:nvSpPr>
        <p:spPr>
          <a:xfrm>
            <a:off x="8829157" y="2622435"/>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739" name="Shape 2739"/>
          <p:cNvSpPr/>
          <p:nvPr/>
        </p:nvSpPr>
        <p:spPr>
          <a:xfrm>
            <a:off x="0" y="2285188"/>
            <a:ext cx="380950" cy="287475"/>
          </a:xfrm>
          <a:prstGeom prst="rect">
            <a:avLst/>
          </a:prstGeom>
          <a:solidFill>
            <a:srgbClr val="FFD5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740" name="Shape 2740"/>
          <p:cNvSpPr/>
          <p:nvPr/>
        </p:nvSpPr>
        <p:spPr>
          <a:xfrm>
            <a:off x="68376" y="2336786"/>
            <a:ext cx="244199" cy="184279"/>
          </a:xfrm>
          <a:prstGeom prst="ellipse">
            <a:avLst/>
          </a:prstGeom>
          <a:gradFill>
            <a:gsLst>
              <a:gs pos="0">
                <a:srgbClr val="FFD500"/>
              </a:gs>
              <a:gs pos="44000">
                <a:srgbClr val="FFD500"/>
              </a:gs>
              <a:gs pos="92000">
                <a:srgbClr val="FFEC8F"/>
              </a:gs>
              <a:gs pos="100000">
                <a:srgbClr val="FFEC8F"/>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741" name="Shape 2741"/>
          <p:cNvSpPr/>
          <p:nvPr/>
        </p:nvSpPr>
        <p:spPr>
          <a:xfrm>
            <a:off x="68376" y="2336786"/>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742" name="Shape 2742"/>
          <p:cNvSpPr/>
          <p:nvPr/>
        </p:nvSpPr>
        <p:spPr>
          <a:xfrm>
            <a:off x="380904" y="2285188"/>
            <a:ext cx="380950" cy="287475"/>
          </a:xfrm>
          <a:prstGeom prst="rect">
            <a:avLst/>
          </a:prstGeom>
          <a:solidFill>
            <a:srgbClr val="12924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743" name="Shape 2743"/>
          <p:cNvSpPr/>
          <p:nvPr/>
        </p:nvSpPr>
        <p:spPr>
          <a:xfrm>
            <a:off x="449280" y="2336786"/>
            <a:ext cx="244199" cy="184279"/>
          </a:xfrm>
          <a:prstGeom prst="ellipse">
            <a:avLst/>
          </a:prstGeom>
          <a:gradFill>
            <a:gsLst>
              <a:gs pos="0">
                <a:srgbClr val="129240"/>
              </a:gs>
              <a:gs pos="44000">
                <a:srgbClr val="129240"/>
              </a:gs>
              <a:gs pos="92000">
                <a:srgbClr val="18C255"/>
              </a:gs>
              <a:gs pos="100000">
                <a:srgbClr val="18C255"/>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744" name="Shape 2744"/>
          <p:cNvSpPr/>
          <p:nvPr/>
        </p:nvSpPr>
        <p:spPr>
          <a:xfrm>
            <a:off x="449280" y="2336786"/>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745" name="Shape 2745"/>
          <p:cNvSpPr/>
          <p:nvPr/>
        </p:nvSpPr>
        <p:spPr>
          <a:xfrm>
            <a:off x="8379877" y="2285188"/>
            <a:ext cx="380950" cy="287475"/>
          </a:xfrm>
          <a:prstGeom prst="rect">
            <a:avLst/>
          </a:prstGeom>
          <a:solidFill>
            <a:srgbClr val="F37B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746" name="Shape 2746"/>
          <p:cNvSpPr/>
          <p:nvPr/>
        </p:nvSpPr>
        <p:spPr>
          <a:xfrm>
            <a:off x="8448253" y="2336786"/>
            <a:ext cx="244199" cy="184279"/>
          </a:xfrm>
          <a:prstGeom prst="ellipse">
            <a:avLst/>
          </a:prstGeom>
          <a:gradFill>
            <a:gsLst>
              <a:gs pos="0">
                <a:srgbClr val="F37B00"/>
              </a:gs>
              <a:gs pos="44000">
                <a:srgbClr val="F37B00"/>
              </a:gs>
              <a:gs pos="92000">
                <a:srgbClr val="FBAB30"/>
              </a:gs>
              <a:gs pos="100000">
                <a:srgbClr val="FBAB3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747" name="Shape 2747"/>
          <p:cNvSpPr/>
          <p:nvPr/>
        </p:nvSpPr>
        <p:spPr>
          <a:xfrm>
            <a:off x="8448253" y="2336786"/>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748" name="Shape 2748"/>
          <p:cNvSpPr/>
          <p:nvPr/>
        </p:nvSpPr>
        <p:spPr>
          <a:xfrm>
            <a:off x="8760781" y="2285188"/>
            <a:ext cx="380950" cy="287475"/>
          </a:xfrm>
          <a:prstGeom prst="rect">
            <a:avLst/>
          </a:prstGeom>
          <a:solidFill>
            <a:srgbClr val="F37B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749" name="Shape 2749"/>
          <p:cNvSpPr/>
          <p:nvPr/>
        </p:nvSpPr>
        <p:spPr>
          <a:xfrm>
            <a:off x="8829157" y="2336786"/>
            <a:ext cx="244199" cy="184279"/>
          </a:xfrm>
          <a:prstGeom prst="ellipse">
            <a:avLst/>
          </a:prstGeom>
          <a:gradFill>
            <a:gsLst>
              <a:gs pos="0">
                <a:srgbClr val="F37B00"/>
              </a:gs>
              <a:gs pos="44000">
                <a:srgbClr val="F37B00"/>
              </a:gs>
              <a:gs pos="92000">
                <a:srgbClr val="FBAB30"/>
              </a:gs>
              <a:gs pos="100000">
                <a:srgbClr val="FBAB3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750" name="Shape 2750"/>
          <p:cNvSpPr/>
          <p:nvPr/>
        </p:nvSpPr>
        <p:spPr>
          <a:xfrm>
            <a:off x="8829157" y="2336786"/>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751" name="Shape 2751"/>
          <p:cNvSpPr/>
          <p:nvPr/>
        </p:nvSpPr>
        <p:spPr>
          <a:xfrm>
            <a:off x="0" y="1999540"/>
            <a:ext cx="380950" cy="287475"/>
          </a:xfrm>
          <a:prstGeom prst="rect">
            <a:avLst/>
          </a:prstGeom>
          <a:solidFill>
            <a:srgbClr val="ED331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752" name="Shape 2752"/>
          <p:cNvSpPr/>
          <p:nvPr/>
        </p:nvSpPr>
        <p:spPr>
          <a:xfrm>
            <a:off x="68376" y="2051138"/>
            <a:ext cx="244199" cy="184279"/>
          </a:xfrm>
          <a:prstGeom prst="ellipse">
            <a:avLst/>
          </a:prstGeom>
          <a:gradFill>
            <a:gsLst>
              <a:gs pos="0">
                <a:srgbClr val="ED331A"/>
              </a:gs>
              <a:gs pos="44000">
                <a:srgbClr val="ED331A"/>
              </a:gs>
              <a:gs pos="92000">
                <a:srgbClr val="F48070"/>
              </a:gs>
              <a:gs pos="100000">
                <a:srgbClr val="F4807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753" name="Shape 2753"/>
          <p:cNvSpPr/>
          <p:nvPr/>
        </p:nvSpPr>
        <p:spPr>
          <a:xfrm>
            <a:off x="68376" y="2051138"/>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754" name="Shape 2754"/>
          <p:cNvSpPr/>
          <p:nvPr/>
        </p:nvSpPr>
        <p:spPr>
          <a:xfrm>
            <a:off x="380904" y="1999540"/>
            <a:ext cx="380950" cy="287475"/>
          </a:xfrm>
          <a:prstGeom prst="rect">
            <a:avLst/>
          </a:prstGeom>
          <a:solidFill>
            <a:srgbClr val="F37B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755" name="Shape 2755"/>
          <p:cNvSpPr/>
          <p:nvPr/>
        </p:nvSpPr>
        <p:spPr>
          <a:xfrm>
            <a:off x="449280" y="2051138"/>
            <a:ext cx="244199" cy="184279"/>
          </a:xfrm>
          <a:prstGeom prst="ellipse">
            <a:avLst/>
          </a:prstGeom>
          <a:gradFill>
            <a:gsLst>
              <a:gs pos="0">
                <a:srgbClr val="F37B00"/>
              </a:gs>
              <a:gs pos="44000">
                <a:srgbClr val="F37B00"/>
              </a:gs>
              <a:gs pos="92000">
                <a:srgbClr val="FBAB30"/>
              </a:gs>
              <a:gs pos="100000">
                <a:srgbClr val="FBAB3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756" name="Shape 2756"/>
          <p:cNvSpPr/>
          <p:nvPr/>
        </p:nvSpPr>
        <p:spPr>
          <a:xfrm>
            <a:off x="449280" y="2051138"/>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757" name="Shape 2757"/>
          <p:cNvSpPr/>
          <p:nvPr/>
        </p:nvSpPr>
        <p:spPr>
          <a:xfrm>
            <a:off x="8379877" y="1999540"/>
            <a:ext cx="380950" cy="287475"/>
          </a:xfrm>
          <a:prstGeom prst="rect">
            <a:avLst/>
          </a:prstGeom>
          <a:solidFill>
            <a:srgbClr val="F37B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758" name="Shape 2758"/>
          <p:cNvSpPr/>
          <p:nvPr/>
        </p:nvSpPr>
        <p:spPr>
          <a:xfrm>
            <a:off x="8448253" y="2051138"/>
            <a:ext cx="244199" cy="184279"/>
          </a:xfrm>
          <a:prstGeom prst="ellipse">
            <a:avLst/>
          </a:prstGeom>
          <a:gradFill>
            <a:gsLst>
              <a:gs pos="0">
                <a:srgbClr val="F37B00"/>
              </a:gs>
              <a:gs pos="44000">
                <a:srgbClr val="F37B00"/>
              </a:gs>
              <a:gs pos="92000">
                <a:srgbClr val="FBAB30"/>
              </a:gs>
              <a:gs pos="100000">
                <a:srgbClr val="FBAB3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759" name="Shape 2759"/>
          <p:cNvSpPr/>
          <p:nvPr/>
        </p:nvSpPr>
        <p:spPr>
          <a:xfrm>
            <a:off x="8448253" y="2051138"/>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760" name="Shape 2760"/>
          <p:cNvSpPr/>
          <p:nvPr/>
        </p:nvSpPr>
        <p:spPr>
          <a:xfrm>
            <a:off x="8760781" y="1999540"/>
            <a:ext cx="380950" cy="287475"/>
          </a:xfrm>
          <a:prstGeom prst="rect">
            <a:avLst/>
          </a:prstGeom>
          <a:solidFill>
            <a:srgbClr val="F37B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761" name="Shape 2761"/>
          <p:cNvSpPr/>
          <p:nvPr/>
        </p:nvSpPr>
        <p:spPr>
          <a:xfrm>
            <a:off x="8829157" y="2051138"/>
            <a:ext cx="244199" cy="184279"/>
          </a:xfrm>
          <a:prstGeom prst="ellipse">
            <a:avLst/>
          </a:prstGeom>
          <a:gradFill>
            <a:gsLst>
              <a:gs pos="0">
                <a:srgbClr val="F37B00"/>
              </a:gs>
              <a:gs pos="44000">
                <a:srgbClr val="F37B00"/>
              </a:gs>
              <a:gs pos="92000">
                <a:srgbClr val="FBAB30"/>
              </a:gs>
              <a:gs pos="100000">
                <a:srgbClr val="FBAB3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762" name="Shape 2762"/>
          <p:cNvSpPr/>
          <p:nvPr/>
        </p:nvSpPr>
        <p:spPr>
          <a:xfrm>
            <a:off x="8829157" y="2051138"/>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763" name="Shape 2763"/>
          <p:cNvSpPr/>
          <p:nvPr/>
        </p:nvSpPr>
        <p:spPr>
          <a:xfrm>
            <a:off x="0" y="1713892"/>
            <a:ext cx="380950" cy="287475"/>
          </a:xfrm>
          <a:prstGeom prst="rect">
            <a:avLst/>
          </a:prstGeom>
          <a:solidFill>
            <a:srgbClr val="ED331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764" name="Shape 2764"/>
          <p:cNvSpPr/>
          <p:nvPr/>
        </p:nvSpPr>
        <p:spPr>
          <a:xfrm>
            <a:off x="68376" y="1765489"/>
            <a:ext cx="244199" cy="184279"/>
          </a:xfrm>
          <a:prstGeom prst="ellipse">
            <a:avLst/>
          </a:prstGeom>
          <a:gradFill>
            <a:gsLst>
              <a:gs pos="0">
                <a:srgbClr val="ED331A"/>
              </a:gs>
              <a:gs pos="44000">
                <a:srgbClr val="ED331A"/>
              </a:gs>
              <a:gs pos="92000">
                <a:srgbClr val="F48070"/>
              </a:gs>
              <a:gs pos="100000">
                <a:srgbClr val="F4807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765" name="Shape 2765"/>
          <p:cNvSpPr/>
          <p:nvPr/>
        </p:nvSpPr>
        <p:spPr>
          <a:xfrm>
            <a:off x="68376" y="1765489"/>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766" name="Shape 2766"/>
          <p:cNvSpPr/>
          <p:nvPr/>
        </p:nvSpPr>
        <p:spPr>
          <a:xfrm>
            <a:off x="380904" y="1713892"/>
            <a:ext cx="380950" cy="287475"/>
          </a:xfrm>
          <a:prstGeom prst="rect">
            <a:avLst/>
          </a:prstGeom>
          <a:solidFill>
            <a:srgbClr val="ED331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767" name="Shape 2767"/>
          <p:cNvSpPr/>
          <p:nvPr/>
        </p:nvSpPr>
        <p:spPr>
          <a:xfrm>
            <a:off x="449280" y="1765489"/>
            <a:ext cx="244199" cy="184279"/>
          </a:xfrm>
          <a:prstGeom prst="ellipse">
            <a:avLst/>
          </a:prstGeom>
          <a:gradFill>
            <a:gsLst>
              <a:gs pos="0">
                <a:srgbClr val="ED331A"/>
              </a:gs>
              <a:gs pos="44000">
                <a:srgbClr val="ED331A"/>
              </a:gs>
              <a:gs pos="92000">
                <a:srgbClr val="F48070"/>
              </a:gs>
              <a:gs pos="100000">
                <a:srgbClr val="F4807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768" name="Shape 2768"/>
          <p:cNvSpPr/>
          <p:nvPr/>
        </p:nvSpPr>
        <p:spPr>
          <a:xfrm>
            <a:off x="449280" y="1765489"/>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769" name="Shape 2769"/>
          <p:cNvSpPr/>
          <p:nvPr/>
        </p:nvSpPr>
        <p:spPr>
          <a:xfrm>
            <a:off x="8379877" y="1713892"/>
            <a:ext cx="380950" cy="287475"/>
          </a:xfrm>
          <a:prstGeom prst="rect">
            <a:avLst/>
          </a:prstGeom>
          <a:solidFill>
            <a:srgbClr val="F37B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770" name="Shape 2770"/>
          <p:cNvSpPr/>
          <p:nvPr/>
        </p:nvSpPr>
        <p:spPr>
          <a:xfrm>
            <a:off x="8448253" y="1765489"/>
            <a:ext cx="244199" cy="184279"/>
          </a:xfrm>
          <a:prstGeom prst="ellipse">
            <a:avLst/>
          </a:prstGeom>
          <a:gradFill>
            <a:gsLst>
              <a:gs pos="0">
                <a:srgbClr val="F37B00"/>
              </a:gs>
              <a:gs pos="44000">
                <a:srgbClr val="F37B00"/>
              </a:gs>
              <a:gs pos="92000">
                <a:srgbClr val="FBAB30"/>
              </a:gs>
              <a:gs pos="100000">
                <a:srgbClr val="FBAB3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771" name="Shape 2771"/>
          <p:cNvSpPr/>
          <p:nvPr/>
        </p:nvSpPr>
        <p:spPr>
          <a:xfrm>
            <a:off x="8448253" y="1765489"/>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772" name="Shape 2772"/>
          <p:cNvSpPr/>
          <p:nvPr/>
        </p:nvSpPr>
        <p:spPr>
          <a:xfrm>
            <a:off x="8760781" y="1713892"/>
            <a:ext cx="380950" cy="287475"/>
          </a:xfrm>
          <a:prstGeom prst="rect">
            <a:avLst/>
          </a:prstGeom>
          <a:solidFill>
            <a:srgbClr val="F37B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773" name="Shape 2773"/>
          <p:cNvSpPr/>
          <p:nvPr/>
        </p:nvSpPr>
        <p:spPr>
          <a:xfrm>
            <a:off x="8829157" y="1765489"/>
            <a:ext cx="244199" cy="184279"/>
          </a:xfrm>
          <a:prstGeom prst="ellipse">
            <a:avLst/>
          </a:prstGeom>
          <a:gradFill>
            <a:gsLst>
              <a:gs pos="0">
                <a:srgbClr val="F37B00"/>
              </a:gs>
              <a:gs pos="44000">
                <a:srgbClr val="F37B00"/>
              </a:gs>
              <a:gs pos="92000">
                <a:srgbClr val="FBAB30"/>
              </a:gs>
              <a:gs pos="100000">
                <a:srgbClr val="FBAB3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774" name="Shape 2774"/>
          <p:cNvSpPr/>
          <p:nvPr/>
        </p:nvSpPr>
        <p:spPr>
          <a:xfrm>
            <a:off x="8829157" y="1765489"/>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775" name="Shape 2775"/>
          <p:cNvSpPr/>
          <p:nvPr/>
        </p:nvSpPr>
        <p:spPr>
          <a:xfrm>
            <a:off x="0" y="1428243"/>
            <a:ext cx="380950" cy="287475"/>
          </a:xfrm>
          <a:prstGeom prst="rect">
            <a:avLst/>
          </a:prstGeom>
          <a:solidFill>
            <a:srgbClr val="F37B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776" name="Shape 2776"/>
          <p:cNvSpPr/>
          <p:nvPr/>
        </p:nvSpPr>
        <p:spPr>
          <a:xfrm>
            <a:off x="68376" y="1479841"/>
            <a:ext cx="244199" cy="184279"/>
          </a:xfrm>
          <a:prstGeom prst="ellipse">
            <a:avLst/>
          </a:prstGeom>
          <a:gradFill>
            <a:gsLst>
              <a:gs pos="0">
                <a:srgbClr val="F37B00"/>
              </a:gs>
              <a:gs pos="44000">
                <a:srgbClr val="F37B00"/>
              </a:gs>
              <a:gs pos="92000">
                <a:srgbClr val="FBAB30"/>
              </a:gs>
              <a:gs pos="100000">
                <a:srgbClr val="FBAB3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777" name="Shape 2777"/>
          <p:cNvSpPr/>
          <p:nvPr/>
        </p:nvSpPr>
        <p:spPr>
          <a:xfrm>
            <a:off x="68376" y="1479841"/>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778" name="Shape 2778"/>
          <p:cNvSpPr/>
          <p:nvPr/>
        </p:nvSpPr>
        <p:spPr>
          <a:xfrm>
            <a:off x="380904" y="1428243"/>
            <a:ext cx="380950" cy="287475"/>
          </a:xfrm>
          <a:prstGeom prst="rect">
            <a:avLst/>
          </a:prstGeom>
          <a:solidFill>
            <a:srgbClr val="ED331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779" name="Shape 2779"/>
          <p:cNvSpPr/>
          <p:nvPr/>
        </p:nvSpPr>
        <p:spPr>
          <a:xfrm>
            <a:off x="449280" y="1479841"/>
            <a:ext cx="244199" cy="184279"/>
          </a:xfrm>
          <a:prstGeom prst="ellipse">
            <a:avLst/>
          </a:prstGeom>
          <a:gradFill>
            <a:gsLst>
              <a:gs pos="0">
                <a:srgbClr val="ED331A"/>
              </a:gs>
              <a:gs pos="44000">
                <a:srgbClr val="ED331A"/>
              </a:gs>
              <a:gs pos="92000">
                <a:srgbClr val="F48070"/>
              </a:gs>
              <a:gs pos="100000">
                <a:srgbClr val="F4807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780" name="Shape 2780"/>
          <p:cNvSpPr/>
          <p:nvPr/>
        </p:nvSpPr>
        <p:spPr>
          <a:xfrm>
            <a:off x="449280" y="1479841"/>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781" name="Shape 2781"/>
          <p:cNvSpPr/>
          <p:nvPr/>
        </p:nvSpPr>
        <p:spPr>
          <a:xfrm>
            <a:off x="8379877" y="1428243"/>
            <a:ext cx="380950" cy="287475"/>
          </a:xfrm>
          <a:prstGeom prst="rect">
            <a:avLst/>
          </a:prstGeom>
          <a:solidFill>
            <a:srgbClr val="0056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782" name="Shape 2782"/>
          <p:cNvSpPr/>
          <p:nvPr/>
        </p:nvSpPr>
        <p:spPr>
          <a:xfrm>
            <a:off x="8448253" y="1479841"/>
            <a:ext cx="244199" cy="184279"/>
          </a:xfrm>
          <a:prstGeom prst="ellipse">
            <a:avLst/>
          </a:prstGeom>
          <a:gradFill>
            <a:gsLst>
              <a:gs pos="0">
                <a:srgbClr val="0056A8"/>
              </a:gs>
              <a:gs pos="44000">
                <a:srgbClr val="0056A8"/>
              </a:gs>
              <a:gs pos="92000">
                <a:srgbClr val="0D86FF"/>
              </a:gs>
              <a:gs pos="100000">
                <a:srgbClr val="0D86FF"/>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783" name="Shape 2783"/>
          <p:cNvSpPr/>
          <p:nvPr/>
        </p:nvSpPr>
        <p:spPr>
          <a:xfrm>
            <a:off x="8448253" y="1479841"/>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784" name="Shape 2784"/>
          <p:cNvSpPr/>
          <p:nvPr/>
        </p:nvSpPr>
        <p:spPr>
          <a:xfrm>
            <a:off x="8760781" y="1428243"/>
            <a:ext cx="380950" cy="287475"/>
          </a:xfrm>
          <a:prstGeom prst="rect">
            <a:avLst/>
          </a:prstGeom>
          <a:solidFill>
            <a:srgbClr val="FFD5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785" name="Shape 2785"/>
          <p:cNvSpPr/>
          <p:nvPr/>
        </p:nvSpPr>
        <p:spPr>
          <a:xfrm>
            <a:off x="8829157" y="1479841"/>
            <a:ext cx="244199" cy="184279"/>
          </a:xfrm>
          <a:prstGeom prst="ellipse">
            <a:avLst/>
          </a:prstGeom>
          <a:gradFill>
            <a:gsLst>
              <a:gs pos="0">
                <a:srgbClr val="FFD500"/>
              </a:gs>
              <a:gs pos="44000">
                <a:srgbClr val="FFD500"/>
              </a:gs>
              <a:gs pos="92000">
                <a:srgbClr val="FFEC8F"/>
              </a:gs>
              <a:gs pos="100000">
                <a:srgbClr val="FFEC8F"/>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786" name="Shape 2786"/>
          <p:cNvSpPr/>
          <p:nvPr/>
        </p:nvSpPr>
        <p:spPr>
          <a:xfrm>
            <a:off x="8829157" y="1479841"/>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787" name="Shape 2787"/>
          <p:cNvSpPr/>
          <p:nvPr/>
        </p:nvSpPr>
        <p:spPr>
          <a:xfrm>
            <a:off x="0" y="1142594"/>
            <a:ext cx="380950" cy="287475"/>
          </a:xfrm>
          <a:prstGeom prst="rect">
            <a:avLst/>
          </a:prstGeom>
          <a:solidFill>
            <a:srgbClr val="F37B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788" name="Shape 2788"/>
          <p:cNvSpPr/>
          <p:nvPr/>
        </p:nvSpPr>
        <p:spPr>
          <a:xfrm>
            <a:off x="68376" y="1194192"/>
            <a:ext cx="244199" cy="184279"/>
          </a:xfrm>
          <a:prstGeom prst="ellipse">
            <a:avLst/>
          </a:prstGeom>
          <a:gradFill>
            <a:gsLst>
              <a:gs pos="0">
                <a:srgbClr val="F37B00"/>
              </a:gs>
              <a:gs pos="44000">
                <a:srgbClr val="F37B00"/>
              </a:gs>
              <a:gs pos="92000">
                <a:srgbClr val="FBAB30"/>
              </a:gs>
              <a:gs pos="100000">
                <a:srgbClr val="FBAB3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789" name="Shape 2789"/>
          <p:cNvSpPr/>
          <p:nvPr/>
        </p:nvSpPr>
        <p:spPr>
          <a:xfrm>
            <a:off x="68376" y="1194192"/>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790" name="Shape 2790"/>
          <p:cNvSpPr/>
          <p:nvPr/>
        </p:nvSpPr>
        <p:spPr>
          <a:xfrm>
            <a:off x="380904" y="1142594"/>
            <a:ext cx="380950" cy="287475"/>
          </a:xfrm>
          <a:prstGeom prst="rect">
            <a:avLst/>
          </a:prstGeom>
          <a:solidFill>
            <a:srgbClr val="F37B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791" name="Shape 2791"/>
          <p:cNvSpPr/>
          <p:nvPr/>
        </p:nvSpPr>
        <p:spPr>
          <a:xfrm>
            <a:off x="449280" y="1194192"/>
            <a:ext cx="244199" cy="184279"/>
          </a:xfrm>
          <a:prstGeom prst="ellipse">
            <a:avLst/>
          </a:prstGeom>
          <a:gradFill>
            <a:gsLst>
              <a:gs pos="0">
                <a:srgbClr val="F37B00"/>
              </a:gs>
              <a:gs pos="44000">
                <a:srgbClr val="F37B00"/>
              </a:gs>
              <a:gs pos="92000">
                <a:srgbClr val="FBAB30"/>
              </a:gs>
              <a:gs pos="100000">
                <a:srgbClr val="FBAB3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792" name="Shape 2792"/>
          <p:cNvSpPr/>
          <p:nvPr/>
        </p:nvSpPr>
        <p:spPr>
          <a:xfrm>
            <a:off x="449280" y="1194192"/>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793" name="Shape 2793"/>
          <p:cNvSpPr/>
          <p:nvPr/>
        </p:nvSpPr>
        <p:spPr>
          <a:xfrm>
            <a:off x="8379877" y="1142594"/>
            <a:ext cx="380950" cy="287475"/>
          </a:xfrm>
          <a:prstGeom prst="rect">
            <a:avLst/>
          </a:prstGeom>
          <a:solidFill>
            <a:srgbClr val="0056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794" name="Shape 2794"/>
          <p:cNvSpPr/>
          <p:nvPr/>
        </p:nvSpPr>
        <p:spPr>
          <a:xfrm>
            <a:off x="8448253" y="1194192"/>
            <a:ext cx="244199" cy="184279"/>
          </a:xfrm>
          <a:prstGeom prst="ellipse">
            <a:avLst/>
          </a:prstGeom>
          <a:gradFill>
            <a:gsLst>
              <a:gs pos="0">
                <a:srgbClr val="0056A8"/>
              </a:gs>
              <a:gs pos="44000">
                <a:srgbClr val="0056A8"/>
              </a:gs>
              <a:gs pos="92000">
                <a:srgbClr val="0D86FF"/>
              </a:gs>
              <a:gs pos="100000">
                <a:srgbClr val="0D86FF"/>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795" name="Shape 2795"/>
          <p:cNvSpPr/>
          <p:nvPr/>
        </p:nvSpPr>
        <p:spPr>
          <a:xfrm>
            <a:off x="8448253" y="1194192"/>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796" name="Shape 2796"/>
          <p:cNvSpPr/>
          <p:nvPr/>
        </p:nvSpPr>
        <p:spPr>
          <a:xfrm>
            <a:off x="8760781" y="1142594"/>
            <a:ext cx="380950" cy="287475"/>
          </a:xfrm>
          <a:prstGeom prst="rect">
            <a:avLst/>
          </a:prstGeom>
          <a:solidFill>
            <a:srgbClr val="FFD5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797" name="Shape 2797"/>
          <p:cNvSpPr/>
          <p:nvPr/>
        </p:nvSpPr>
        <p:spPr>
          <a:xfrm>
            <a:off x="8829157" y="1194192"/>
            <a:ext cx="244199" cy="184279"/>
          </a:xfrm>
          <a:prstGeom prst="ellipse">
            <a:avLst/>
          </a:prstGeom>
          <a:gradFill>
            <a:gsLst>
              <a:gs pos="0">
                <a:srgbClr val="FFD500"/>
              </a:gs>
              <a:gs pos="44000">
                <a:srgbClr val="FFD500"/>
              </a:gs>
              <a:gs pos="92000">
                <a:srgbClr val="FFEC8F"/>
              </a:gs>
              <a:gs pos="100000">
                <a:srgbClr val="FFEC8F"/>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798" name="Shape 2798"/>
          <p:cNvSpPr/>
          <p:nvPr/>
        </p:nvSpPr>
        <p:spPr>
          <a:xfrm>
            <a:off x="8829157" y="1194192"/>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799" name="Shape 2799"/>
          <p:cNvSpPr/>
          <p:nvPr/>
        </p:nvSpPr>
        <p:spPr>
          <a:xfrm>
            <a:off x="0" y="856946"/>
            <a:ext cx="380950" cy="287475"/>
          </a:xfrm>
          <a:prstGeom prst="rect">
            <a:avLst/>
          </a:prstGeom>
          <a:solidFill>
            <a:srgbClr val="F37B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800" name="Shape 2800"/>
          <p:cNvSpPr/>
          <p:nvPr/>
        </p:nvSpPr>
        <p:spPr>
          <a:xfrm>
            <a:off x="68376" y="908543"/>
            <a:ext cx="244199" cy="184279"/>
          </a:xfrm>
          <a:prstGeom prst="ellipse">
            <a:avLst/>
          </a:prstGeom>
          <a:gradFill>
            <a:gsLst>
              <a:gs pos="0">
                <a:srgbClr val="F37B00"/>
              </a:gs>
              <a:gs pos="44000">
                <a:srgbClr val="F37B00"/>
              </a:gs>
              <a:gs pos="92000">
                <a:srgbClr val="FBAB30"/>
              </a:gs>
              <a:gs pos="100000">
                <a:srgbClr val="FBAB3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801" name="Shape 2801"/>
          <p:cNvSpPr/>
          <p:nvPr/>
        </p:nvSpPr>
        <p:spPr>
          <a:xfrm>
            <a:off x="68376" y="908543"/>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802" name="Shape 2802"/>
          <p:cNvSpPr/>
          <p:nvPr/>
        </p:nvSpPr>
        <p:spPr>
          <a:xfrm>
            <a:off x="380904" y="856946"/>
            <a:ext cx="380950" cy="287475"/>
          </a:xfrm>
          <a:prstGeom prst="rect">
            <a:avLst/>
          </a:prstGeom>
          <a:solidFill>
            <a:srgbClr val="F37B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803" name="Shape 2803"/>
          <p:cNvSpPr/>
          <p:nvPr/>
        </p:nvSpPr>
        <p:spPr>
          <a:xfrm>
            <a:off x="449280" y="908543"/>
            <a:ext cx="244199" cy="184279"/>
          </a:xfrm>
          <a:prstGeom prst="ellipse">
            <a:avLst/>
          </a:prstGeom>
          <a:gradFill>
            <a:gsLst>
              <a:gs pos="0">
                <a:srgbClr val="F37B00"/>
              </a:gs>
              <a:gs pos="44000">
                <a:srgbClr val="F37B00"/>
              </a:gs>
              <a:gs pos="92000">
                <a:srgbClr val="FBAB30"/>
              </a:gs>
              <a:gs pos="100000">
                <a:srgbClr val="FBAB3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804" name="Shape 2804"/>
          <p:cNvSpPr/>
          <p:nvPr/>
        </p:nvSpPr>
        <p:spPr>
          <a:xfrm>
            <a:off x="449280" y="908543"/>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805" name="Shape 2805"/>
          <p:cNvSpPr/>
          <p:nvPr/>
        </p:nvSpPr>
        <p:spPr>
          <a:xfrm>
            <a:off x="8379877" y="856946"/>
            <a:ext cx="380950" cy="287475"/>
          </a:xfrm>
          <a:prstGeom prst="rect">
            <a:avLst/>
          </a:prstGeom>
          <a:solidFill>
            <a:srgbClr val="ED331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806" name="Shape 2806"/>
          <p:cNvSpPr/>
          <p:nvPr/>
        </p:nvSpPr>
        <p:spPr>
          <a:xfrm>
            <a:off x="8448253" y="908543"/>
            <a:ext cx="244199" cy="184279"/>
          </a:xfrm>
          <a:prstGeom prst="ellipse">
            <a:avLst/>
          </a:prstGeom>
          <a:gradFill>
            <a:gsLst>
              <a:gs pos="0">
                <a:srgbClr val="ED331A"/>
              </a:gs>
              <a:gs pos="44000">
                <a:srgbClr val="ED331A"/>
              </a:gs>
              <a:gs pos="92000">
                <a:srgbClr val="F48070"/>
              </a:gs>
              <a:gs pos="100000">
                <a:srgbClr val="F4807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807" name="Shape 2807"/>
          <p:cNvSpPr/>
          <p:nvPr/>
        </p:nvSpPr>
        <p:spPr>
          <a:xfrm>
            <a:off x="8448253" y="908543"/>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808" name="Shape 2808"/>
          <p:cNvSpPr/>
          <p:nvPr/>
        </p:nvSpPr>
        <p:spPr>
          <a:xfrm>
            <a:off x="8760781" y="856946"/>
            <a:ext cx="380950" cy="287475"/>
          </a:xfrm>
          <a:prstGeom prst="rect">
            <a:avLst/>
          </a:prstGeom>
          <a:solidFill>
            <a:srgbClr val="ED331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809" name="Shape 2809"/>
          <p:cNvSpPr/>
          <p:nvPr/>
        </p:nvSpPr>
        <p:spPr>
          <a:xfrm>
            <a:off x="8829157" y="908543"/>
            <a:ext cx="244199" cy="184279"/>
          </a:xfrm>
          <a:prstGeom prst="ellipse">
            <a:avLst/>
          </a:prstGeom>
          <a:gradFill>
            <a:gsLst>
              <a:gs pos="0">
                <a:srgbClr val="ED331A"/>
              </a:gs>
              <a:gs pos="44000">
                <a:srgbClr val="ED331A"/>
              </a:gs>
              <a:gs pos="92000">
                <a:srgbClr val="F48070"/>
              </a:gs>
              <a:gs pos="100000">
                <a:srgbClr val="F4807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810" name="Shape 2810"/>
          <p:cNvSpPr/>
          <p:nvPr/>
        </p:nvSpPr>
        <p:spPr>
          <a:xfrm>
            <a:off x="8829157" y="908543"/>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811" name="Shape 2811"/>
          <p:cNvSpPr/>
          <p:nvPr/>
        </p:nvSpPr>
        <p:spPr>
          <a:xfrm>
            <a:off x="0" y="571297"/>
            <a:ext cx="380950" cy="287475"/>
          </a:xfrm>
          <a:prstGeom prst="rect">
            <a:avLst/>
          </a:prstGeom>
          <a:solidFill>
            <a:srgbClr val="F37B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812" name="Shape 2812"/>
          <p:cNvSpPr/>
          <p:nvPr/>
        </p:nvSpPr>
        <p:spPr>
          <a:xfrm>
            <a:off x="68376" y="622895"/>
            <a:ext cx="244199" cy="184279"/>
          </a:xfrm>
          <a:prstGeom prst="ellipse">
            <a:avLst/>
          </a:prstGeom>
          <a:gradFill>
            <a:gsLst>
              <a:gs pos="0">
                <a:srgbClr val="F37B00"/>
              </a:gs>
              <a:gs pos="44000">
                <a:srgbClr val="F37B00"/>
              </a:gs>
              <a:gs pos="92000">
                <a:srgbClr val="FBAB30"/>
              </a:gs>
              <a:gs pos="100000">
                <a:srgbClr val="FBAB3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813" name="Shape 2813"/>
          <p:cNvSpPr/>
          <p:nvPr/>
        </p:nvSpPr>
        <p:spPr>
          <a:xfrm>
            <a:off x="68376" y="622895"/>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814" name="Shape 2814"/>
          <p:cNvSpPr/>
          <p:nvPr/>
        </p:nvSpPr>
        <p:spPr>
          <a:xfrm>
            <a:off x="380904" y="571297"/>
            <a:ext cx="380950" cy="287475"/>
          </a:xfrm>
          <a:prstGeom prst="rect">
            <a:avLst/>
          </a:prstGeom>
          <a:solidFill>
            <a:srgbClr val="F37B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815" name="Shape 2815"/>
          <p:cNvSpPr/>
          <p:nvPr/>
        </p:nvSpPr>
        <p:spPr>
          <a:xfrm>
            <a:off x="449280" y="622895"/>
            <a:ext cx="244199" cy="184279"/>
          </a:xfrm>
          <a:prstGeom prst="ellipse">
            <a:avLst/>
          </a:prstGeom>
          <a:gradFill>
            <a:gsLst>
              <a:gs pos="0">
                <a:srgbClr val="F37B00"/>
              </a:gs>
              <a:gs pos="44000">
                <a:srgbClr val="F37B00"/>
              </a:gs>
              <a:gs pos="92000">
                <a:srgbClr val="FBAB30"/>
              </a:gs>
              <a:gs pos="100000">
                <a:srgbClr val="FBAB3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816" name="Shape 2816"/>
          <p:cNvSpPr/>
          <p:nvPr/>
        </p:nvSpPr>
        <p:spPr>
          <a:xfrm>
            <a:off x="449280" y="622895"/>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817" name="Shape 2817"/>
          <p:cNvSpPr/>
          <p:nvPr/>
        </p:nvSpPr>
        <p:spPr>
          <a:xfrm>
            <a:off x="8379877" y="571297"/>
            <a:ext cx="380950" cy="287475"/>
          </a:xfrm>
          <a:prstGeom prst="rect">
            <a:avLst/>
          </a:prstGeom>
          <a:solidFill>
            <a:srgbClr val="FFD5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818" name="Shape 2818"/>
          <p:cNvSpPr/>
          <p:nvPr/>
        </p:nvSpPr>
        <p:spPr>
          <a:xfrm>
            <a:off x="8448253" y="622895"/>
            <a:ext cx="244199" cy="184279"/>
          </a:xfrm>
          <a:prstGeom prst="ellipse">
            <a:avLst/>
          </a:prstGeom>
          <a:gradFill>
            <a:gsLst>
              <a:gs pos="0">
                <a:srgbClr val="FFD500"/>
              </a:gs>
              <a:gs pos="44000">
                <a:srgbClr val="FFD500"/>
              </a:gs>
              <a:gs pos="92000">
                <a:srgbClr val="FFEC8F"/>
              </a:gs>
              <a:gs pos="100000">
                <a:srgbClr val="FFEC8F"/>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819" name="Shape 2819"/>
          <p:cNvSpPr/>
          <p:nvPr/>
        </p:nvSpPr>
        <p:spPr>
          <a:xfrm>
            <a:off x="8448253" y="622895"/>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820" name="Shape 2820"/>
          <p:cNvSpPr/>
          <p:nvPr/>
        </p:nvSpPr>
        <p:spPr>
          <a:xfrm>
            <a:off x="8760781" y="571297"/>
            <a:ext cx="380950" cy="287475"/>
          </a:xfrm>
          <a:prstGeom prst="rect">
            <a:avLst/>
          </a:prstGeom>
          <a:solidFill>
            <a:srgbClr val="ED331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821" name="Shape 2821"/>
          <p:cNvSpPr/>
          <p:nvPr/>
        </p:nvSpPr>
        <p:spPr>
          <a:xfrm>
            <a:off x="8829157" y="622895"/>
            <a:ext cx="244199" cy="184279"/>
          </a:xfrm>
          <a:prstGeom prst="ellipse">
            <a:avLst/>
          </a:prstGeom>
          <a:gradFill>
            <a:gsLst>
              <a:gs pos="0">
                <a:srgbClr val="ED331A"/>
              </a:gs>
              <a:gs pos="44000">
                <a:srgbClr val="ED331A"/>
              </a:gs>
              <a:gs pos="92000">
                <a:srgbClr val="F48070"/>
              </a:gs>
              <a:gs pos="100000">
                <a:srgbClr val="F4807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822" name="Shape 2822"/>
          <p:cNvSpPr/>
          <p:nvPr/>
        </p:nvSpPr>
        <p:spPr>
          <a:xfrm>
            <a:off x="8829157" y="622895"/>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823" name="Shape 2823"/>
          <p:cNvSpPr/>
          <p:nvPr/>
        </p:nvSpPr>
        <p:spPr>
          <a:xfrm>
            <a:off x="0" y="285649"/>
            <a:ext cx="380950" cy="287475"/>
          </a:xfrm>
          <a:prstGeom prst="rect">
            <a:avLst/>
          </a:prstGeom>
          <a:solidFill>
            <a:srgbClr val="12924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824" name="Shape 2824"/>
          <p:cNvSpPr/>
          <p:nvPr/>
        </p:nvSpPr>
        <p:spPr>
          <a:xfrm>
            <a:off x="68376" y="337247"/>
            <a:ext cx="244199" cy="184279"/>
          </a:xfrm>
          <a:prstGeom prst="ellipse">
            <a:avLst/>
          </a:prstGeom>
          <a:gradFill>
            <a:gsLst>
              <a:gs pos="0">
                <a:srgbClr val="129240"/>
              </a:gs>
              <a:gs pos="44000">
                <a:srgbClr val="129240"/>
              </a:gs>
              <a:gs pos="92000">
                <a:srgbClr val="18C255"/>
              </a:gs>
              <a:gs pos="100000">
                <a:srgbClr val="18C255"/>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825" name="Shape 2825"/>
          <p:cNvSpPr/>
          <p:nvPr/>
        </p:nvSpPr>
        <p:spPr>
          <a:xfrm>
            <a:off x="68376" y="337247"/>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826" name="Shape 2826"/>
          <p:cNvSpPr/>
          <p:nvPr/>
        </p:nvSpPr>
        <p:spPr>
          <a:xfrm>
            <a:off x="380904" y="285649"/>
            <a:ext cx="380950" cy="287475"/>
          </a:xfrm>
          <a:prstGeom prst="rect">
            <a:avLst/>
          </a:prstGeom>
          <a:solidFill>
            <a:srgbClr val="FFD5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827" name="Shape 2827"/>
          <p:cNvSpPr/>
          <p:nvPr/>
        </p:nvSpPr>
        <p:spPr>
          <a:xfrm>
            <a:off x="449280" y="337247"/>
            <a:ext cx="244199" cy="184279"/>
          </a:xfrm>
          <a:prstGeom prst="ellipse">
            <a:avLst/>
          </a:prstGeom>
          <a:gradFill>
            <a:gsLst>
              <a:gs pos="0">
                <a:srgbClr val="FFD500"/>
              </a:gs>
              <a:gs pos="44000">
                <a:srgbClr val="FFD500"/>
              </a:gs>
              <a:gs pos="92000">
                <a:srgbClr val="FFEC8F"/>
              </a:gs>
              <a:gs pos="100000">
                <a:srgbClr val="FFEC8F"/>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828" name="Shape 2828"/>
          <p:cNvSpPr/>
          <p:nvPr/>
        </p:nvSpPr>
        <p:spPr>
          <a:xfrm>
            <a:off x="449280" y="337247"/>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829" name="Shape 2829"/>
          <p:cNvSpPr/>
          <p:nvPr/>
        </p:nvSpPr>
        <p:spPr>
          <a:xfrm>
            <a:off x="8379877" y="285649"/>
            <a:ext cx="380950" cy="287475"/>
          </a:xfrm>
          <a:prstGeom prst="rect">
            <a:avLst/>
          </a:prstGeom>
          <a:solidFill>
            <a:srgbClr val="FFD5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830" name="Shape 2830"/>
          <p:cNvSpPr/>
          <p:nvPr/>
        </p:nvSpPr>
        <p:spPr>
          <a:xfrm>
            <a:off x="8448253" y="337247"/>
            <a:ext cx="244199" cy="184279"/>
          </a:xfrm>
          <a:prstGeom prst="ellipse">
            <a:avLst/>
          </a:prstGeom>
          <a:gradFill>
            <a:gsLst>
              <a:gs pos="0">
                <a:srgbClr val="FFD500"/>
              </a:gs>
              <a:gs pos="44000">
                <a:srgbClr val="FFD500"/>
              </a:gs>
              <a:gs pos="92000">
                <a:srgbClr val="FFEC8F"/>
              </a:gs>
              <a:gs pos="100000">
                <a:srgbClr val="FFEC8F"/>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831" name="Shape 2831"/>
          <p:cNvSpPr/>
          <p:nvPr/>
        </p:nvSpPr>
        <p:spPr>
          <a:xfrm>
            <a:off x="8448253" y="337247"/>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832" name="Shape 2832"/>
          <p:cNvSpPr/>
          <p:nvPr/>
        </p:nvSpPr>
        <p:spPr>
          <a:xfrm>
            <a:off x="8760781" y="285649"/>
            <a:ext cx="380950" cy="287475"/>
          </a:xfrm>
          <a:prstGeom prst="rect">
            <a:avLst/>
          </a:prstGeom>
          <a:solidFill>
            <a:srgbClr val="FFD5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833" name="Shape 2833"/>
          <p:cNvSpPr/>
          <p:nvPr/>
        </p:nvSpPr>
        <p:spPr>
          <a:xfrm>
            <a:off x="8829157" y="337247"/>
            <a:ext cx="244199" cy="184279"/>
          </a:xfrm>
          <a:prstGeom prst="ellipse">
            <a:avLst/>
          </a:prstGeom>
          <a:gradFill>
            <a:gsLst>
              <a:gs pos="0">
                <a:srgbClr val="FFD500"/>
              </a:gs>
              <a:gs pos="44000">
                <a:srgbClr val="FFD500"/>
              </a:gs>
              <a:gs pos="92000">
                <a:srgbClr val="FFEC8F"/>
              </a:gs>
              <a:gs pos="100000">
                <a:srgbClr val="FFEC8F"/>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834" name="Shape 2834"/>
          <p:cNvSpPr/>
          <p:nvPr/>
        </p:nvSpPr>
        <p:spPr>
          <a:xfrm>
            <a:off x="8829157" y="337247"/>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835" name="Shape 2835"/>
          <p:cNvSpPr/>
          <p:nvPr/>
        </p:nvSpPr>
        <p:spPr>
          <a:xfrm>
            <a:off x="0" y="0"/>
            <a:ext cx="380950" cy="287475"/>
          </a:xfrm>
          <a:prstGeom prst="rect">
            <a:avLst/>
          </a:prstGeom>
          <a:solidFill>
            <a:srgbClr val="ED331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836" name="Shape 2836"/>
          <p:cNvSpPr/>
          <p:nvPr/>
        </p:nvSpPr>
        <p:spPr>
          <a:xfrm>
            <a:off x="68376" y="51598"/>
            <a:ext cx="244199" cy="184279"/>
          </a:xfrm>
          <a:prstGeom prst="ellipse">
            <a:avLst/>
          </a:prstGeom>
          <a:gradFill>
            <a:gsLst>
              <a:gs pos="0">
                <a:srgbClr val="ED331A"/>
              </a:gs>
              <a:gs pos="44000">
                <a:srgbClr val="ED331A"/>
              </a:gs>
              <a:gs pos="92000">
                <a:srgbClr val="F48070"/>
              </a:gs>
              <a:gs pos="100000">
                <a:srgbClr val="F4807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837" name="Shape 2837"/>
          <p:cNvSpPr/>
          <p:nvPr/>
        </p:nvSpPr>
        <p:spPr>
          <a:xfrm>
            <a:off x="68376" y="51598"/>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838" name="Shape 2838"/>
          <p:cNvSpPr/>
          <p:nvPr/>
        </p:nvSpPr>
        <p:spPr>
          <a:xfrm>
            <a:off x="380904" y="0"/>
            <a:ext cx="380950" cy="287475"/>
          </a:xfrm>
          <a:prstGeom prst="rect">
            <a:avLst/>
          </a:prstGeom>
          <a:solidFill>
            <a:srgbClr val="ED331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839" name="Shape 2839"/>
          <p:cNvSpPr/>
          <p:nvPr/>
        </p:nvSpPr>
        <p:spPr>
          <a:xfrm>
            <a:off x="449280" y="51598"/>
            <a:ext cx="244199" cy="184279"/>
          </a:xfrm>
          <a:prstGeom prst="ellipse">
            <a:avLst/>
          </a:prstGeom>
          <a:gradFill>
            <a:gsLst>
              <a:gs pos="0">
                <a:srgbClr val="ED331A"/>
              </a:gs>
              <a:gs pos="44000">
                <a:srgbClr val="ED331A"/>
              </a:gs>
              <a:gs pos="92000">
                <a:srgbClr val="F48070"/>
              </a:gs>
              <a:gs pos="100000">
                <a:srgbClr val="F4807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840" name="Shape 2840"/>
          <p:cNvSpPr/>
          <p:nvPr/>
        </p:nvSpPr>
        <p:spPr>
          <a:xfrm>
            <a:off x="449280" y="51598"/>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841" name="Shape 2841"/>
          <p:cNvSpPr/>
          <p:nvPr/>
        </p:nvSpPr>
        <p:spPr>
          <a:xfrm>
            <a:off x="8379877" y="0"/>
            <a:ext cx="380950" cy="287475"/>
          </a:xfrm>
          <a:prstGeom prst="rect">
            <a:avLst/>
          </a:prstGeom>
          <a:solidFill>
            <a:srgbClr val="FFD5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842" name="Shape 2842"/>
          <p:cNvSpPr/>
          <p:nvPr/>
        </p:nvSpPr>
        <p:spPr>
          <a:xfrm>
            <a:off x="8448253" y="51598"/>
            <a:ext cx="244199" cy="184279"/>
          </a:xfrm>
          <a:prstGeom prst="ellipse">
            <a:avLst/>
          </a:prstGeom>
          <a:gradFill>
            <a:gsLst>
              <a:gs pos="0">
                <a:srgbClr val="FFD500"/>
              </a:gs>
              <a:gs pos="44000">
                <a:srgbClr val="FFD500"/>
              </a:gs>
              <a:gs pos="92000">
                <a:srgbClr val="FFEC8F"/>
              </a:gs>
              <a:gs pos="100000">
                <a:srgbClr val="FFEC8F"/>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843" name="Shape 2843"/>
          <p:cNvSpPr/>
          <p:nvPr/>
        </p:nvSpPr>
        <p:spPr>
          <a:xfrm>
            <a:off x="8448253" y="51598"/>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844" name="Shape 2844"/>
          <p:cNvSpPr/>
          <p:nvPr/>
        </p:nvSpPr>
        <p:spPr>
          <a:xfrm>
            <a:off x="8760781" y="0"/>
            <a:ext cx="380950" cy="287475"/>
          </a:xfrm>
          <a:prstGeom prst="rect">
            <a:avLst/>
          </a:prstGeom>
          <a:solidFill>
            <a:srgbClr val="FFD5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845" name="Shape 2845"/>
          <p:cNvSpPr/>
          <p:nvPr/>
        </p:nvSpPr>
        <p:spPr>
          <a:xfrm>
            <a:off x="8829157" y="51598"/>
            <a:ext cx="244199" cy="184279"/>
          </a:xfrm>
          <a:prstGeom prst="ellipse">
            <a:avLst/>
          </a:prstGeom>
          <a:gradFill>
            <a:gsLst>
              <a:gs pos="0">
                <a:srgbClr val="FFD500"/>
              </a:gs>
              <a:gs pos="44000">
                <a:srgbClr val="FFD500"/>
              </a:gs>
              <a:gs pos="92000">
                <a:srgbClr val="FFEC8F"/>
              </a:gs>
              <a:gs pos="100000">
                <a:srgbClr val="FFEC8F"/>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846" name="Shape 2846"/>
          <p:cNvSpPr/>
          <p:nvPr/>
        </p:nvSpPr>
        <p:spPr>
          <a:xfrm>
            <a:off x="8829157" y="51598"/>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LEGO - Title and Content 2">
  <p:cSld name="LEGO - Title and Content 2">
    <p:bg>
      <p:bgPr>
        <a:gradFill>
          <a:gsLst>
            <a:gs pos="0">
              <a:srgbClr val="FAFAFA"/>
            </a:gs>
            <a:gs pos="47000">
              <a:srgbClr val="FAFAFA"/>
            </a:gs>
            <a:gs pos="83000">
              <a:srgbClr val="D6D6D6"/>
            </a:gs>
            <a:gs pos="100000">
              <a:srgbClr val="D6D6D6"/>
            </a:gs>
          </a:gsLst>
          <a:path path="circle">
            <a:fillToRect l="50000" t="50000" r="50000" b="50000"/>
          </a:path>
          <a:tileRect/>
        </a:gradFill>
        <a:effectLst/>
      </p:bgPr>
    </p:bg>
    <p:spTree>
      <p:nvGrpSpPr>
        <p:cNvPr id="1" name="Shape 2847"/>
        <p:cNvGrpSpPr/>
        <p:nvPr/>
      </p:nvGrpSpPr>
      <p:grpSpPr>
        <a:xfrm>
          <a:off x="0" y="0"/>
          <a:ext cx="0" cy="0"/>
          <a:chOff x="0" y="0"/>
          <a:chExt cx="0" cy="0"/>
        </a:xfrm>
      </p:grpSpPr>
      <p:sp>
        <p:nvSpPr>
          <p:cNvPr id="2848" name="Shape 2848"/>
          <p:cNvSpPr txBox="1">
            <a:spLocks noGrp="1"/>
          </p:cNvSpPr>
          <p:nvPr>
            <p:ph type="title"/>
          </p:nvPr>
        </p:nvSpPr>
        <p:spPr>
          <a:xfrm>
            <a:off x="628650" y="395350"/>
            <a:ext cx="7886700" cy="872666"/>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rgbClr val="262626"/>
              </a:buClr>
              <a:buSzPts val="5400"/>
              <a:buFont typeface="Calibri"/>
              <a:buNone/>
              <a:defRPr sz="5400" b="0" i="0" u="none" strike="noStrike" cap="none">
                <a:solidFill>
                  <a:srgbClr val="262626"/>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849" name="Shape 2849"/>
          <p:cNvSpPr txBox="1">
            <a:spLocks noGrp="1"/>
          </p:cNvSpPr>
          <p:nvPr>
            <p:ph type="body" idx="1"/>
          </p:nvPr>
        </p:nvSpPr>
        <p:spPr>
          <a:xfrm>
            <a:off x="628650" y="1369219"/>
            <a:ext cx="7886700" cy="2967108"/>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rgbClr val="3F3F3F"/>
              </a:buClr>
              <a:buSzPts val="2800"/>
              <a:buFont typeface="Arial"/>
              <a:buChar char="•"/>
              <a:defRPr sz="2800" b="0" i="0" u="none" strike="noStrike" cap="none">
                <a:solidFill>
                  <a:srgbClr val="3F3F3F"/>
                </a:solidFill>
                <a:latin typeface="Calibri"/>
                <a:ea typeface="Calibri"/>
                <a:cs typeface="Calibri"/>
                <a:sym typeface="Calibri"/>
              </a:defRPr>
            </a:lvl1pPr>
            <a:lvl2pPr marL="914400" marR="0" lvl="1" indent="-381000" algn="l" rtl="0">
              <a:lnSpc>
                <a:spcPct val="90000"/>
              </a:lnSpc>
              <a:spcBef>
                <a:spcPts val="500"/>
              </a:spcBef>
              <a:spcAft>
                <a:spcPts val="0"/>
              </a:spcAft>
              <a:buClr>
                <a:srgbClr val="3F3F3F"/>
              </a:buClr>
              <a:buSzPts val="2400"/>
              <a:buFont typeface="Arial"/>
              <a:buChar char="•"/>
              <a:defRPr sz="2400" b="0" i="0" u="none" strike="noStrike" cap="none">
                <a:solidFill>
                  <a:srgbClr val="3F3F3F"/>
                </a:solidFill>
                <a:latin typeface="Calibri"/>
                <a:ea typeface="Calibri"/>
                <a:cs typeface="Calibri"/>
                <a:sym typeface="Calibri"/>
              </a:defRPr>
            </a:lvl2pPr>
            <a:lvl3pPr marL="1371600" marR="0" lvl="2" indent="-355600" algn="l" rtl="0">
              <a:lnSpc>
                <a:spcPct val="90000"/>
              </a:lnSpc>
              <a:spcBef>
                <a:spcPts val="500"/>
              </a:spcBef>
              <a:spcAft>
                <a:spcPts val="0"/>
              </a:spcAft>
              <a:buClr>
                <a:srgbClr val="3F3F3F"/>
              </a:buClr>
              <a:buSzPts val="2000"/>
              <a:buFont typeface="Arial"/>
              <a:buChar char="•"/>
              <a:defRPr sz="2000" b="0" i="0" u="none" strike="noStrike" cap="none">
                <a:solidFill>
                  <a:srgbClr val="3F3F3F"/>
                </a:solidFill>
                <a:latin typeface="Calibri"/>
                <a:ea typeface="Calibri"/>
                <a:cs typeface="Calibri"/>
                <a:sym typeface="Calibri"/>
              </a:defRPr>
            </a:lvl3pPr>
            <a:lvl4pPr marL="1828800" marR="0" lvl="3" indent="-342900" algn="l" rtl="0">
              <a:lnSpc>
                <a:spcPct val="90000"/>
              </a:lnSpc>
              <a:spcBef>
                <a:spcPts val="500"/>
              </a:spcBef>
              <a:spcAft>
                <a:spcPts val="0"/>
              </a:spcAft>
              <a:buClr>
                <a:srgbClr val="3F3F3F"/>
              </a:buClr>
              <a:buSzPts val="1800"/>
              <a:buFont typeface="Arial"/>
              <a:buChar char="•"/>
              <a:defRPr sz="1800" b="0" i="0" u="none" strike="noStrike" cap="none">
                <a:solidFill>
                  <a:srgbClr val="3F3F3F"/>
                </a:solidFill>
                <a:latin typeface="Calibri"/>
                <a:ea typeface="Calibri"/>
                <a:cs typeface="Calibri"/>
                <a:sym typeface="Calibri"/>
              </a:defRPr>
            </a:lvl4pPr>
            <a:lvl5pPr marL="2286000" marR="0" lvl="4" indent="-342900" algn="l" rtl="0">
              <a:lnSpc>
                <a:spcPct val="90000"/>
              </a:lnSpc>
              <a:spcBef>
                <a:spcPts val="500"/>
              </a:spcBef>
              <a:spcAft>
                <a:spcPts val="0"/>
              </a:spcAft>
              <a:buClr>
                <a:srgbClr val="3F3F3F"/>
              </a:buClr>
              <a:buSzPts val="1800"/>
              <a:buFont typeface="Arial"/>
              <a:buChar char="•"/>
              <a:defRPr sz="1800" b="0" i="0" u="none" strike="noStrike" cap="none">
                <a:solidFill>
                  <a:srgbClr val="3F3F3F"/>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850" name="Shape 2850"/>
          <p:cNvSpPr txBox="1">
            <a:spLocks noGrp="1"/>
          </p:cNvSpPr>
          <p:nvPr>
            <p:ph type="dt" idx="10"/>
          </p:nvPr>
        </p:nvSpPr>
        <p:spPr>
          <a:xfrm>
            <a:off x="872133" y="4495801"/>
            <a:ext cx="2057400" cy="273844"/>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851" name="Shape 2851"/>
          <p:cNvSpPr txBox="1">
            <a:spLocks noGrp="1"/>
          </p:cNvSpPr>
          <p:nvPr>
            <p:ph type="ftr" idx="11"/>
          </p:nvPr>
        </p:nvSpPr>
        <p:spPr>
          <a:xfrm>
            <a:off x="3028950" y="4495801"/>
            <a:ext cx="3086100" cy="273844"/>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852" name="Shape 2852"/>
          <p:cNvSpPr txBox="1">
            <a:spLocks noGrp="1"/>
          </p:cNvSpPr>
          <p:nvPr>
            <p:ph type="sldNum" idx="12"/>
          </p:nvPr>
        </p:nvSpPr>
        <p:spPr>
          <a:xfrm>
            <a:off x="6214467" y="4495801"/>
            <a:ext cx="2057400" cy="273844"/>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
              <a:t>‹#›</a:t>
            </a:fld>
            <a:endParaRPr/>
          </a:p>
        </p:txBody>
      </p:sp>
      <p:sp>
        <p:nvSpPr>
          <p:cNvPr id="2853" name="Shape 2853"/>
          <p:cNvSpPr/>
          <p:nvPr/>
        </p:nvSpPr>
        <p:spPr>
          <a:xfrm>
            <a:off x="0" y="4856025"/>
            <a:ext cx="380950" cy="287475"/>
          </a:xfrm>
          <a:prstGeom prst="rect">
            <a:avLst/>
          </a:prstGeom>
          <a:solidFill>
            <a:srgbClr val="ED331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854" name="Shape 2854"/>
          <p:cNvSpPr/>
          <p:nvPr/>
        </p:nvSpPr>
        <p:spPr>
          <a:xfrm>
            <a:off x="68376" y="4907623"/>
            <a:ext cx="244199" cy="184279"/>
          </a:xfrm>
          <a:prstGeom prst="ellipse">
            <a:avLst/>
          </a:prstGeom>
          <a:gradFill>
            <a:gsLst>
              <a:gs pos="0">
                <a:srgbClr val="ED331A"/>
              </a:gs>
              <a:gs pos="44000">
                <a:srgbClr val="ED331A"/>
              </a:gs>
              <a:gs pos="92000">
                <a:srgbClr val="F48070"/>
              </a:gs>
              <a:gs pos="100000">
                <a:srgbClr val="F4807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855" name="Shape 2855"/>
          <p:cNvSpPr/>
          <p:nvPr/>
        </p:nvSpPr>
        <p:spPr>
          <a:xfrm>
            <a:off x="68376" y="4907623"/>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856" name="Shape 2856"/>
          <p:cNvSpPr/>
          <p:nvPr/>
        </p:nvSpPr>
        <p:spPr>
          <a:xfrm>
            <a:off x="380904" y="4856025"/>
            <a:ext cx="380950" cy="287475"/>
          </a:xfrm>
          <a:prstGeom prst="rect">
            <a:avLst/>
          </a:prstGeom>
          <a:solidFill>
            <a:srgbClr val="0056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857" name="Shape 2857"/>
          <p:cNvSpPr/>
          <p:nvPr/>
        </p:nvSpPr>
        <p:spPr>
          <a:xfrm>
            <a:off x="449280" y="4907623"/>
            <a:ext cx="244199" cy="184279"/>
          </a:xfrm>
          <a:prstGeom prst="ellipse">
            <a:avLst/>
          </a:prstGeom>
          <a:gradFill>
            <a:gsLst>
              <a:gs pos="0">
                <a:srgbClr val="0056A8"/>
              </a:gs>
              <a:gs pos="44000">
                <a:srgbClr val="0056A8"/>
              </a:gs>
              <a:gs pos="92000">
                <a:srgbClr val="0D86FF"/>
              </a:gs>
              <a:gs pos="100000">
                <a:srgbClr val="0D86FF"/>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858" name="Shape 2858"/>
          <p:cNvSpPr/>
          <p:nvPr/>
        </p:nvSpPr>
        <p:spPr>
          <a:xfrm>
            <a:off x="449280" y="4907623"/>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859" name="Shape 2859"/>
          <p:cNvSpPr/>
          <p:nvPr/>
        </p:nvSpPr>
        <p:spPr>
          <a:xfrm>
            <a:off x="761807" y="4856025"/>
            <a:ext cx="380950" cy="287475"/>
          </a:xfrm>
          <a:prstGeom prst="rect">
            <a:avLst/>
          </a:prstGeom>
          <a:solidFill>
            <a:srgbClr val="FFD5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860" name="Shape 2860"/>
          <p:cNvSpPr/>
          <p:nvPr/>
        </p:nvSpPr>
        <p:spPr>
          <a:xfrm>
            <a:off x="830183" y="4907623"/>
            <a:ext cx="244199" cy="184279"/>
          </a:xfrm>
          <a:prstGeom prst="ellipse">
            <a:avLst/>
          </a:prstGeom>
          <a:gradFill>
            <a:gsLst>
              <a:gs pos="0">
                <a:srgbClr val="FFD500"/>
              </a:gs>
              <a:gs pos="44000">
                <a:srgbClr val="FFD500"/>
              </a:gs>
              <a:gs pos="92000">
                <a:srgbClr val="FFEC8F"/>
              </a:gs>
              <a:gs pos="100000">
                <a:srgbClr val="FFEC8F"/>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861" name="Shape 2861"/>
          <p:cNvSpPr/>
          <p:nvPr/>
        </p:nvSpPr>
        <p:spPr>
          <a:xfrm>
            <a:off x="830183" y="4907623"/>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862" name="Shape 2862"/>
          <p:cNvSpPr/>
          <p:nvPr/>
        </p:nvSpPr>
        <p:spPr>
          <a:xfrm>
            <a:off x="1142711" y="4856025"/>
            <a:ext cx="380950" cy="287475"/>
          </a:xfrm>
          <a:prstGeom prst="rect">
            <a:avLst/>
          </a:prstGeom>
          <a:solidFill>
            <a:srgbClr val="12924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863" name="Shape 2863"/>
          <p:cNvSpPr/>
          <p:nvPr/>
        </p:nvSpPr>
        <p:spPr>
          <a:xfrm>
            <a:off x="1211087" y="4907623"/>
            <a:ext cx="244199" cy="184279"/>
          </a:xfrm>
          <a:prstGeom prst="ellipse">
            <a:avLst/>
          </a:prstGeom>
          <a:gradFill>
            <a:gsLst>
              <a:gs pos="0">
                <a:srgbClr val="129240"/>
              </a:gs>
              <a:gs pos="44000">
                <a:srgbClr val="129240"/>
              </a:gs>
              <a:gs pos="92000">
                <a:srgbClr val="18C255"/>
              </a:gs>
              <a:gs pos="100000">
                <a:srgbClr val="18C255"/>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864" name="Shape 2864"/>
          <p:cNvSpPr/>
          <p:nvPr/>
        </p:nvSpPr>
        <p:spPr>
          <a:xfrm>
            <a:off x="1211087" y="4907623"/>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865" name="Shape 2865"/>
          <p:cNvSpPr/>
          <p:nvPr/>
        </p:nvSpPr>
        <p:spPr>
          <a:xfrm>
            <a:off x="1523614" y="4856025"/>
            <a:ext cx="380950" cy="287475"/>
          </a:xfrm>
          <a:prstGeom prst="rect">
            <a:avLst/>
          </a:prstGeom>
          <a:solidFill>
            <a:srgbClr val="12924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866" name="Shape 2866"/>
          <p:cNvSpPr/>
          <p:nvPr/>
        </p:nvSpPr>
        <p:spPr>
          <a:xfrm>
            <a:off x="1591990" y="4907623"/>
            <a:ext cx="244199" cy="184279"/>
          </a:xfrm>
          <a:prstGeom prst="ellipse">
            <a:avLst/>
          </a:prstGeom>
          <a:gradFill>
            <a:gsLst>
              <a:gs pos="0">
                <a:srgbClr val="129240"/>
              </a:gs>
              <a:gs pos="44000">
                <a:srgbClr val="129240"/>
              </a:gs>
              <a:gs pos="92000">
                <a:srgbClr val="18C255"/>
              </a:gs>
              <a:gs pos="100000">
                <a:srgbClr val="18C255"/>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867" name="Shape 2867"/>
          <p:cNvSpPr/>
          <p:nvPr/>
        </p:nvSpPr>
        <p:spPr>
          <a:xfrm>
            <a:off x="1591990" y="4907623"/>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868" name="Shape 2868"/>
          <p:cNvSpPr/>
          <p:nvPr/>
        </p:nvSpPr>
        <p:spPr>
          <a:xfrm>
            <a:off x="1904518" y="4856025"/>
            <a:ext cx="380950" cy="287475"/>
          </a:xfrm>
          <a:prstGeom prst="rect">
            <a:avLst/>
          </a:prstGeom>
          <a:solidFill>
            <a:srgbClr val="0056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869" name="Shape 2869"/>
          <p:cNvSpPr/>
          <p:nvPr/>
        </p:nvSpPr>
        <p:spPr>
          <a:xfrm>
            <a:off x="1972894" y="4907623"/>
            <a:ext cx="244199" cy="184279"/>
          </a:xfrm>
          <a:prstGeom prst="ellipse">
            <a:avLst/>
          </a:prstGeom>
          <a:gradFill>
            <a:gsLst>
              <a:gs pos="0">
                <a:srgbClr val="0056A8"/>
              </a:gs>
              <a:gs pos="44000">
                <a:srgbClr val="0056A8"/>
              </a:gs>
              <a:gs pos="92000">
                <a:srgbClr val="0D86FF"/>
              </a:gs>
              <a:gs pos="100000">
                <a:srgbClr val="0D86FF"/>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870" name="Shape 2870"/>
          <p:cNvSpPr/>
          <p:nvPr/>
        </p:nvSpPr>
        <p:spPr>
          <a:xfrm>
            <a:off x="1972894" y="4907623"/>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871" name="Shape 2871"/>
          <p:cNvSpPr/>
          <p:nvPr/>
        </p:nvSpPr>
        <p:spPr>
          <a:xfrm>
            <a:off x="2285421" y="4856025"/>
            <a:ext cx="380950" cy="287475"/>
          </a:xfrm>
          <a:prstGeom prst="rect">
            <a:avLst/>
          </a:prstGeom>
          <a:solidFill>
            <a:srgbClr val="12924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872" name="Shape 2872"/>
          <p:cNvSpPr/>
          <p:nvPr/>
        </p:nvSpPr>
        <p:spPr>
          <a:xfrm>
            <a:off x="2353797" y="4907623"/>
            <a:ext cx="244199" cy="184279"/>
          </a:xfrm>
          <a:prstGeom prst="ellipse">
            <a:avLst/>
          </a:prstGeom>
          <a:gradFill>
            <a:gsLst>
              <a:gs pos="0">
                <a:srgbClr val="129240"/>
              </a:gs>
              <a:gs pos="44000">
                <a:srgbClr val="129240"/>
              </a:gs>
              <a:gs pos="92000">
                <a:srgbClr val="18C255"/>
              </a:gs>
              <a:gs pos="100000">
                <a:srgbClr val="18C255"/>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873" name="Shape 2873"/>
          <p:cNvSpPr/>
          <p:nvPr/>
        </p:nvSpPr>
        <p:spPr>
          <a:xfrm>
            <a:off x="2353797" y="4907623"/>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874" name="Shape 2874"/>
          <p:cNvSpPr/>
          <p:nvPr/>
        </p:nvSpPr>
        <p:spPr>
          <a:xfrm>
            <a:off x="2666325" y="4856025"/>
            <a:ext cx="380950" cy="287475"/>
          </a:xfrm>
          <a:prstGeom prst="rect">
            <a:avLst/>
          </a:prstGeom>
          <a:solidFill>
            <a:srgbClr val="12924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875" name="Shape 2875"/>
          <p:cNvSpPr/>
          <p:nvPr/>
        </p:nvSpPr>
        <p:spPr>
          <a:xfrm>
            <a:off x="2734701" y="4907623"/>
            <a:ext cx="244199" cy="184279"/>
          </a:xfrm>
          <a:prstGeom prst="ellipse">
            <a:avLst/>
          </a:prstGeom>
          <a:gradFill>
            <a:gsLst>
              <a:gs pos="0">
                <a:srgbClr val="129240"/>
              </a:gs>
              <a:gs pos="44000">
                <a:srgbClr val="129240"/>
              </a:gs>
              <a:gs pos="92000">
                <a:srgbClr val="18C255"/>
              </a:gs>
              <a:gs pos="100000">
                <a:srgbClr val="18C255"/>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876" name="Shape 2876"/>
          <p:cNvSpPr/>
          <p:nvPr/>
        </p:nvSpPr>
        <p:spPr>
          <a:xfrm>
            <a:off x="2734701" y="4907623"/>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877" name="Shape 2877"/>
          <p:cNvSpPr/>
          <p:nvPr/>
        </p:nvSpPr>
        <p:spPr>
          <a:xfrm>
            <a:off x="3047228" y="4856025"/>
            <a:ext cx="380950" cy="287475"/>
          </a:xfrm>
          <a:prstGeom prst="rect">
            <a:avLst/>
          </a:prstGeom>
          <a:solidFill>
            <a:srgbClr val="F37B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878" name="Shape 2878"/>
          <p:cNvSpPr/>
          <p:nvPr/>
        </p:nvSpPr>
        <p:spPr>
          <a:xfrm>
            <a:off x="3115604" y="4907623"/>
            <a:ext cx="244199" cy="184279"/>
          </a:xfrm>
          <a:prstGeom prst="ellipse">
            <a:avLst/>
          </a:prstGeom>
          <a:gradFill>
            <a:gsLst>
              <a:gs pos="0">
                <a:srgbClr val="F37B00"/>
              </a:gs>
              <a:gs pos="44000">
                <a:srgbClr val="F37B00"/>
              </a:gs>
              <a:gs pos="92000">
                <a:srgbClr val="FBAB30"/>
              </a:gs>
              <a:gs pos="100000">
                <a:srgbClr val="FBAB3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879" name="Shape 2879"/>
          <p:cNvSpPr/>
          <p:nvPr/>
        </p:nvSpPr>
        <p:spPr>
          <a:xfrm>
            <a:off x="3115604" y="4907623"/>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880" name="Shape 2880"/>
          <p:cNvSpPr/>
          <p:nvPr/>
        </p:nvSpPr>
        <p:spPr>
          <a:xfrm>
            <a:off x="3428132" y="4856025"/>
            <a:ext cx="380950" cy="287475"/>
          </a:xfrm>
          <a:prstGeom prst="rect">
            <a:avLst/>
          </a:prstGeom>
          <a:solidFill>
            <a:srgbClr val="FFD5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881" name="Shape 2881"/>
          <p:cNvSpPr/>
          <p:nvPr/>
        </p:nvSpPr>
        <p:spPr>
          <a:xfrm>
            <a:off x="3496508" y="4907623"/>
            <a:ext cx="244199" cy="184279"/>
          </a:xfrm>
          <a:prstGeom prst="ellipse">
            <a:avLst/>
          </a:prstGeom>
          <a:gradFill>
            <a:gsLst>
              <a:gs pos="0">
                <a:srgbClr val="FFD500"/>
              </a:gs>
              <a:gs pos="44000">
                <a:srgbClr val="FFD500"/>
              </a:gs>
              <a:gs pos="92000">
                <a:srgbClr val="FFEC8F"/>
              </a:gs>
              <a:gs pos="100000">
                <a:srgbClr val="FFEC8F"/>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882" name="Shape 2882"/>
          <p:cNvSpPr/>
          <p:nvPr/>
        </p:nvSpPr>
        <p:spPr>
          <a:xfrm>
            <a:off x="3496508" y="4907623"/>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883" name="Shape 2883"/>
          <p:cNvSpPr/>
          <p:nvPr/>
        </p:nvSpPr>
        <p:spPr>
          <a:xfrm>
            <a:off x="3809035" y="4856025"/>
            <a:ext cx="380950" cy="287475"/>
          </a:xfrm>
          <a:prstGeom prst="rect">
            <a:avLst/>
          </a:prstGeom>
          <a:solidFill>
            <a:srgbClr val="0056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884" name="Shape 2884"/>
          <p:cNvSpPr/>
          <p:nvPr/>
        </p:nvSpPr>
        <p:spPr>
          <a:xfrm>
            <a:off x="3877411" y="4907623"/>
            <a:ext cx="244199" cy="184279"/>
          </a:xfrm>
          <a:prstGeom prst="ellipse">
            <a:avLst/>
          </a:prstGeom>
          <a:gradFill>
            <a:gsLst>
              <a:gs pos="0">
                <a:srgbClr val="0056A8"/>
              </a:gs>
              <a:gs pos="44000">
                <a:srgbClr val="0056A8"/>
              </a:gs>
              <a:gs pos="92000">
                <a:srgbClr val="0D86FF"/>
              </a:gs>
              <a:gs pos="100000">
                <a:srgbClr val="0D86FF"/>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885" name="Shape 2885"/>
          <p:cNvSpPr/>
          <p:nvPr/>
        </p:nvSpPr>
        <p:spPr>
          <a:xfrm>
            <a:off x="3877411" y="4907623"/>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886" name="Shape 2886"/>
          <p:cNvSpPr/>
          <p:nvPr/>
        </p:nvSpPr>
        <p:spPr>
          <a:xfrm>
            <a:off x="4189939" y="4856025"/>
            <a:ext cx="380950" cy="287475"/>
          </a:xfrm>
          <a:prstGeom prst="rect">
            <a:avLst/>
          </a:prstGeom>
          <a:solidFill>
            <a:srgbClr val="FFD5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887" name="Shape 2887"/>
          <p:cNvSpPr/>
          <p:nvPr/>
        </p:nvSpPr>
        <p:spPr>
          <a:xfrm>
            <a:off x="4258315" y="4907623"/>
            <a:ext cx="244199" cy="184279"/>
          </a:xfrm>
          <a:prstGeom prst="ellipse">
            <a:avLst/>
          </a:prstGeom>
          <a:gradFill>
            <a:gsLst>
              <a:gs pos="0">
                <a:srgbClr val="FFD500"/>
              </a:gs>
              <a:gs pos="44000">
                <a:srgbClr val="FFD500"/>
              </a:gs>
              <a:gs pos="92000">
                <a:srgbClr val="FFEC8F"/>
              </a:gs>
              <a:gs pos="100000">
                <a:srgbClr val="FFEC8F"/>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888" name="Shape 2888"/>
          <p:cNvSpPr/>
          <p:nvPr/>
        </p:nvSpPr>
        <p:spPr>
          <a:xfrm>
            <a:off x="4258315" y="4907623"/>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889" name="Shape 2889"/>
          <p:cNvSpPr/>
          <p:nvPr/>
        </p:nvSpPr>
        <p:spPr>
          <a:xfrm>
            <a:off x="4570842" y="4856025"/>
            <a:ext cx="380950" cy="287475"/>
          </a:xfrm>
          <a:prstGeom prst="rect">
            <a:avLst/>
          </a:prstGeom>
          <a:solidFill>
            <a:srgbClr val="ED331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890" name="Shape 2890"/>
          <p:cNvSpPr/>
          <p:nvPr/>
        </p:nvSpPr>
        <p:spPr>
          <a:xfrm>
            <a:off x="4639218" y="4907623"/>
            <a:ext cx="244199" cy="184279"/>
          </a:xfrm>
          <a:prstGeom prst="ellipse">
            <a:avLst/>
          </a:prstGeom>
          <a:gradFill>
            <a:gsLst>
              <a:gs pos="0">
                <a:srgbClr val="ED331A"/>
              </a:gs>
              <a:gs pos="44000">
                <a:srgbClr val="ED331A"/>
              </a:gs>
              <a:gs pos="92000">
                <a:srgbClr val="F48070"/>
              </a:gs>
              <a:gs pos="100000">
                <a:srgbClr val="F4807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891" name="Shape 2891"/>
          <p:cNvSpPr/>
          <p:nvPr/>
        </p:nvSpPr>
        <p:spPr>
          <a:xfrm>
            <a:off x="4639218" y="4907623"/>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892" name="Shape 2892"/>
          <p:cNvSpPr/>
          <p:nvPr/>
        </p:nvSpPr>
        <p:spPr>
          <a:xfrm>
            <a:off x="4951746" y="4856025"/>
            <a:ext cx="380950" cy="287475"/>
          </a:xfrm>
          <a:prstGeom prst="rect">
            <a:avLst/>
          </a:prstGeom>
          <a:solidFill>
            <a:srgbClr val="ED331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893" name="Shape 2893"/>
          <p:cNvSpPr/>
          <p:nvPr/>
        </p:nvSpPr>
        <p:spPr>
          <a:xfrm>
            <a:off x="5020122" y="4907623"/>
            <a:ext cx="244199" cy="184279"/>
          </a:xfrm>
          <a:prstGeom prst="ellipse">
            <a:avLst/>
          </a:prstGeom>
          <a:gradFill>
            <a:gsLst>
              <a:gs pos="0">
                <a:srgbClr val="ED331A"/>
              </a:gs>
              <a:gs pos="44000">
                <a:srgbClr val="ED331A"/>
              </a:gs>
              <a:gs pos="92000">
                <a:srgbClr val="F48070"/>
              </a:gs>
              <a:gs pos="100000">
                <a:srgbClr val="F4807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894" name="Shape 2894"/>
          <p:cNvSpPr/>
          <p:nvPr/>
        </p:nvSpPr>
        <p:spPr>
          <a:xfrm>
            <a:off x="5020122" y="4907623"/>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895" name="Shape 2895"/>
          <p:cNvSpPr/>
          <p:nvPr/>
        </p:nvSpPr>
        <p:spPr>
          <a:xfrm>
            <a:off x="5332649" y="4856025"/>
            <a:ext cx="380950" cy="287475"/>
          </a:xfrm>
          <a:prstGeom prst="rect">
            <a:avLst/>
          </a:prstGeom>
          <a:solidFill>
            <a:srgbClr val="F37B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896" name="Shape 2896"/>
          <p:cNvSpPr/>
          <p:nvPr/>
        </p:nvSpPr>
        <p:spPr>
          <a:xfrm>
            <a:off x="5401025" y="4907623"/>
            <a:ext cx="244199" cy="184279"/>
          </a:xfrm>
          <a:prstGeom prst="ellipse">
            <a:avLst/>
          </a:prstGeom>
          <a:gradFill>
            <a:gsLst>
              <a:gs pos="0">
                <a:srgbClr val="F37B00"/>
              </a:gs>
              <a:gs pos="44000">
                <a:srgbClr val="F37B00"/>
              </a:gs>
              <a:gs pos="92000">
                <a:srgbClr val="FBAB30"/>
              </a:gs>
              <a:gs pos="100000">
                <a:srgbClr val="FBAB3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897" name="Shape 2897"/>
          <p:cNvSpPr/>
          <p:nvPr/>
        </p:nvSpPr>
        <p:spPr>
          <a:xfrm>
            <a:off x="5401025" y="4907623"/>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898" name="Shape 2898"/>
          <p:cNvSpPr/>
          <p:nvPr/>
        </p:nvSpPr>
        <p:spPr>
          <a:xfrm>
            <a:off x="5713553" y="4856025"/>
            <a:ext cx="380950" cy="287475"/>
          </a:xfrm>
          <a:prstGeom prst="rect">
            <a:avLst/>
          </a:prstGeom>
          <a:solidFill>
            <a:srgbClr val="FFD5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899" name="Shape 2899"/>
          <p:cNvSpPr/>
          <p:nvPr/>
        </p:nvSpPr>
        <p:spPr>
          <a:xfrm>
            <a:off x="5781929" y="4907623"/>
            <a:ext cx="244199" cy="184279"/>
          </a:xfrm>
          <a:prstGeom prst="ellipse">
            <a:avLst/>
          </a:prstGeom>
          <a:gradFill>
            <a:gsLst>
              <a:gs pos="0">
                <a:srgbClr val="FFD500"/>
              </a:gs>
              <a:gs pos="44000">
                <a:srgbClr val="FFD500"/>
              </a:gs>
              <a:gs pos="92000">
                <a:srgbClr val="FFEC8F"/>
              </a:gs>
              <a:gs pos="100000">
                <a:srgbClr val="FFEC8F"/>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900" name="Shape 2900"/>
          <p:cNvSpPr/>
          <p:nvPr/>
        </p:nvSpPr>
        <p:spPr>
          <a:xfrm>
            <a:off x="5781929" y="4907623"/>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901" name="Shape 2901"/>
          <p:cNvSpPr/>
          <p:nvPr/>
        </p:nvSpPr>
        <p:spPr>
          <a:xfrm>
            <a:off x="6094456" y="4856025"/>
            <a:ext cx="380950" cy="287475"/>
          </a:xfrm>
          <a:prstGeom prst="rect">
            <a:avLst/>
          </a:prstGeom>
          <a:solidFill>
            <a:srgbClr val="FFD5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902" name="Shape 2902"/>
          <p:cNvSpPr/>
          <p:nvPr/>
        </p:nvSpPr>
        <p:spPr>
          <a:xfrm>
            <a:off x="6162832" y="4907623"/>
            <a:ext cx="244199" cy="184279"/>
          </a:xfrm>
          <a:prstGeom prst="ellipse">
            <a:avLst/>
          </a:prstGeom>
          <a:gradFill>
            <a:gsLst>
              <a:gs pos="0">
                <a:srgbClr val="FFD500"/>
              </a:gs>
              <a:gs pos="44000">
                <a:srgbClr val="FFD500"/>
              </a:gs>
              <a:gs pos="92000">
                <a:srgbClr val="FFEC8F"/>
              </a:gs>
              <a:gs pos="100000">
                <a:srgbClr val="FFEC8F"/>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903" name="Shape 2903"/>
          <p:cNvSpPr/>
          <p:nvPr/>
        </p:nvSpPr>
        <p:spPr>
          <a:xfrm>
            <a:off x="6162832" y="4907623"/>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904" name="Shape 2904"/>
          <p:cNvSpPr/>
          <p:nvPr/>
        </p:nvSpPr>
        <p:spPr>
          <a:xfrm>
            <a:off x="6475360" y="4856025"/>
            <a:ext cx="380950" cy="287475"/>
          </a:xfrm>
          <a:prstGeom prst="rect">
            <a:avLst/>
          </a:prstGeom>
          <a:solidFill>
            <a:srgbClr val="ED331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905" name="Shape 2905"/>
          <p:cNvSpPr/>
          <p:nvPr/>
        </p:nvSpPr>
        <p:spPr>
          <a:xfrm>
            <a:off x="6543736" y="4907623"/>
            <a:ext cx="244199" cy="184279"/>
          </a:xfrm>
          <a:prstGeom prst="ellipse">
            <a:avLst/>
          </a:prstGeom>
          <a:gradFill>
            <a:gsLst>
              <a:gs pos="0">
                <a:srgbClr val="ED331A"/>
              </a:gs>
              <a:gs pos="44000">
                <a:srgbClr val="ED331A"/>
              </a:gs>
              <a:gs pos="92000">
                <a:srgbClr val="F48070"/>
              </a:gs>
              <a:gs pos="100000">
                <a:srgbClr val="F4807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906" name="Shape 2906"/>
          <p:cNvSpPr/>
          <p:nvPr/>
        </p:nvSpPr>
        <p:spPr>
          <a:xfrm>
            <a:off x="6543736" y="4907623"/>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907" name="Shape 2907"/>
          <p:cNvSpPr/>
          <p:nvPr/>
        </p:nvSpPr>
        <p:spPr>
          <a:xfrm>
            <a:off x="6856263" y="4856025"/>
            <a:ext cx="380950" cy="287475"/>
          </a:xfrm>
          <a:prstGeom prst="rect">
            <a:avLst/>
          </a:prstGeom>
          <a:solidFill>
            <a:srgbClr val="FFD5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908" name="Shape 2908"/>
          <p:cNvSpPr/>
          <p:nvPr/>
        </p:nvSpPr>
        <p:spPr>
          <a:xfrm>
            <a:off x="6924639" y="4907623"/>
            <a:ext cx="244199" cy="184279"/>
          </a:xfrm>
          <a:prstGeom prst="ellipse">
            <a:avLst/>
          </a:prstGeom>
          <a:gradFill>
            <a:gsLst>
              <a:gs pos="0">
                <a:srgbClr val="FFD500"/>
              </a:gs>
              <a:gs pos="44000">
                <a:srgbClr val="FFD500"/>
              </a:gs>
              <a:gs pos="92000">
                <a:srgbClr val="FFEC8F"/>
              </a:gs>
              <a:gs pos="100000">
                <a:srgbClr val="FFEC8F"/>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909" name="Shape 2909"/>
          <p:cNvSpPr/>
          <p:nvPr/>
        </p:nvSpPr>
        <p:spPr>
          <a:xfrm>
            <a:off x="6924639" y="4907623"/>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910" name="Shape 2910"/>
          <p:cNvSpPr/>
          <p:nvPr/>
        </p:nvSpPr>
        <p:spPr>
          <a:xfrm>
            <a:off x="7237167" y="4856025"/>
            <a:ext cx="380950" cy="287475"/>
          </a:xfrm>
          <a:prstGeom prst="rect">
            <a:avLst/>
          </a:prstGeom>
          <a:solidFill>
            <a:srgbClr val="FFD5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911" name="Shape 2911"/>
          <p:cNvSpPr/>
          <p:nvPr/>
        </p:nvSpPr>
        <p:spPr>
          <a:xfrm>
            <a:off x="7305543" y="4907623"/>
            <a:ext cx="244199" cy="184279"/>
          </a:xfrm>
          <a:prstGeom prst="ellipse">
            <a:avLst/>
          </a:prstGeom>
          <a:gradFill>
            <a:gsLst>
              <a:gs pos="0">
                <a:srgbClr val="FFD500"/>
              </a:gs>
              <a:gs pos="44000">
                <a:srgbClr val="FFD500"/>
              </a:gs>
              <a:gs pos="92000">
                <a:srgbClr val="FFEC8F"/>
              </a:gs>
              <a:gs pos="100000">
                <a:srgbClr val="FFEC8F"/>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912" name="Shape 2912"/>
          <p:cNvSpPr/>
          <p:nvPr/>
        </p:nvSpPr>
        <p:spPr>
          <a:xfrm>
            <a:off x="7305543" y="4907623"/>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913" name="Shape 2913"/>
          <p:cNvSpPr/>
          <p:nvPr/>
        </p:nvSpPr>
        <p:spPr>
          <a:xfrm>
            <a:off x="7618070" y="4856025"/>
            <a:ext cx="380950" cy="287475"/>
          </a:xfrm>
          <a:prstGeom prst="rect">
            <a:avLst/>
          </a:prstGeom>
          <a:solidFill>
            <a:srgbClr val="F37B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914" name="Shape 2914"/>
          <p:cNvSpPr/>
          <p:nvPr/>
        </p:nvSpPr>
        <p:spPr>
          <a:xfrm>
            <a:off x="7686446" y="4907623"/>
            <a:ext cx="244199" cy="184279"/>
          </a:xfrm>
          <a:prstGeom prst="ellipse">
            <a:avLst/>
          </a:prstGeom>
          <a:gradFill>
            <a:gsLst>
              <a:gs pos="0">
                <a:srgbClr val="F37B00"/>
              </a:gs>
              <a:gs pos="44000">
                <a:srgbClr val="F37B00"/>
              </a:gs>
              <a:gs pos="92000">
                <a:srgbClr val="FBAB30"/>
              </a:gs>
              <a:gs pos="100000">
                <a:srgbClr val="FBAB3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915" name="Shape 2915"/>
          <p:cNvSpPr/>
          <p:nvPr/>
        </p:nvSpPr>
        <p:spPr>
          <a:xfrm>
            <a:off x="7686446" y="4907623"/>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916" name="Shape 2916"/>
          <p:cNvSpPr/>
          <p:nvPr/>
        </p:nvSpPr>
        <p:spPr>
          <a:xfrm>
            <a:off x="7998974" y="4856025"/>
            <a:ext cx="380950" cy="287475"/>
          </a:xfrm>
          <a:prstGeom prst="rect">
            <a:avLst/>
          </a:prstGeom>
          <a:solidFill>
            <a:srgbClr val="F37B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917" name="Shape 2917"/>
          <p:cNvSpPr/>
          <p:nvPr/>
        </p:nvSpPr>
        <p:spPr>
          <a:xfrm>
            <a:off x="8067350" y="4907623"/>
            <a:ext cx="244199" cy="184279"/>
          </a:xfrm>
          <a:prstGeom prst="ellipse">
            <a:avLst/>
          </a:prstGeom>
          <a:gradFill>
            <a:gsLst>
              <a:gs pos="0">
                <a:srgbClr val="F37B00"/>
              </a:gs>
              <a:gs pos="44000">
                <a:srgbClr val="F37B00"/>
              </a:gs>
              <a:gs pos="92000">
                <a:srgbClr val="FBAB30"/>
              </a:gs>
              <a:gs pos="100000">
                <a:srgbClr val="FBAB3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918" name="Shape 2918"/>
          <p:cNvSpPr/>
          <p:nvPr/>
        </p:nvSpPr>
        <p:spPr>
          <a:xfrm>
            <a:off x="8067350" y="4907623"/>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919" name="Shape 2919"/>
          <p:cNvSpPr/>
          <p:nvPr/>
        </p:nvSpPr>
        <p:spPr>
          <a:xfrm>
            <a:off x="8379877" y="4856025"/>
            <a:ext cx="380950" cy="287475"/>
          </a:xfrm>
          <a:prstGeom prst="rect">
            <a:avLst/>
          </a:prstGeom>
          <a:solidFill>
            <a:srgbClr val="0056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920" name="Shape 2920"/>
          <p:cNvSpPr/>
          <p:nvPr/>
        </p:nvSpPr>
        <p:spPr>
          <a:xfrm>
            <a:off x="8448253" y="4907623"/>
            <a:ext cx="244199" cy="184279"/>
          </a:xfrm>
          <a:prstGeom prst="ellipse">
            <a:avLst/>
          </a:prstGeom>
          <a:gradFill>
            <a:gsLst>
              <a:gs pos="0">
                <a:srgbClr val="0056A8"/>
              </a:gs>
              <a:gs pos="44000">
                <a:srgbClr val="0056A8"/>
              </a:gs>
              <a:gs pos="92000">
                <a:srgbClr val="0D86FF"/>
              </a:gs>
              <a:gs pos="100000">
                <a:srgbClr val="0D86FF"/>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921" name="Shape 2921"/>
          <p:cNvSpPr/>
          <p:nvPr/>
        </p:nvSpPr>
        <p:spPr>
          <a:xfrm>
            <a:off x="8448253" y="4907623"/>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922" name="Shape 2922"/>
          <p:cNvSpPr/>
          <p:nvPr/>
        </p:nvSpPr>
        <p:spPr>
          <a:xfrm>
            <a:off x="8760781" y="4856025"/>
            <a:ext cx="380950" cy="287475"/>
          </a:xfrm>
          <a:prstGeom prst="rect">
            <a:avLst/>
          </a:prstGeom>
          <a:solidFill>
            <a:srgbClr val="0056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923" name="Shape 2923"/>
          <p:cNvSpPr/>
          <p:nvPr/>
        </p:nvSpPr>
        <p:spPr>
          <a:xfrm>
            <a:off x="8829157" y="4907623"/>
            <a:ext cx="244199" cy="184279"/>
          </a:xfrm>
          <a:prstGeom prst="ellipse">
            <a:avLst/>
          </a:prstGeom>
          <a:gradFill>
            <a:gsLst>
              <a:gs pos="0">
                <a:srgbClr val="0056A8"/>
              </a:gs>
              <a:gs pos="44000">
                <a:srgbClr val="0056A8"/>
              </a:gs>
              <a:gs pos="92000">
                <a:srgbClr val="0D86FF"/>
              </a:gs>
              <a:gs pos="100000">
                <a:srgbClr val="0D86FF"/>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924" name="Shape 2924"/>
          <p:cNvSpPr/>
          <p:nvPr/>
        </p:nvSpPr>
        <p:spPr>
          <a:xfrm>
            <a:off x="8829157" y="4907623"/>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925" name="Shape 2925"/>
          <p:cNvSpPr/>
          <p:nvPr/>
        </p:nvSpPr>
        <p:spPr>
          <a:xfrm>
            <a:off x="0" y="4570377"/>
            <a:ext cx="380950" cy="287475"/>
          </a:xfrm>
          <a:prstGeom prst="rect">
            <a:avLst/>
          </a:prstGeom>
          <a:solidFill>
            <a:srgbClr val="FFD5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926" name="Shape 2926"/>
          <p:cNvSpPr/>
          <p:nvPr/>
        </p:nvSpPr>
        <p:spPr>
          <a:xfrm>
            <a:off x="68376" y="4621975"/>
            <a:ext cx="244199" cy="184279"/>
          </a:xfrm>
          <a:prstGeom prst="ellipse">
            <a:avLst/>
          </a:prstGeom>
          <a:gradFill>
            <a:gsLst>
              <a:gs pos="0">
                <a:srgbClr val="FFD500"/>
              </a:gs>
              <a:gs pos="44000">
                <a:srgbClr val="FFD500"/>
              </a:gs>
              <a:gs pos="92000">
                <a:srgbClr val="FFEC8F"/>
              </a:gs>
              <a:gs pos="100000">
                <a:srgbClr val="FFEC8F"/>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927" name="Shape 2927"/>
          <p:cNvSpPr/>
          <p:nvPr/>
        </p:nvSpPr>
        <p:spPr>
          <a:xfrm>
            <a:off x="68376" y="4621975"/>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928" name="Shape 2928"/>
          <p:cNvSpPr/>
          <p:nvPr/>
        </p:nvSpPr>
        <p:spPr>
          <a:xfrm>
            <a:off x="8760781" y="4570377"/>
            <a:ext cx="380950" cy="287475"/>
          </a:xfrm>
          <a:prstGeom prst="rect">
            <a:avLst/>
          </a:prstGeom>
          <a:solidFill>
            <a:srgbClr val="F37B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929" name="Shape 2929"/>
          <p:cNvSpPr/>
          <p:nvPr/>
        </p:nvSpPr>
        <p:spPr>
          <a:xfrm>
            <a:off x="8829157" y="4621975"/>
            <a:ext cx="244199" cy="184279"/>
          </a:xfrm>
          <a:prstGeom prst="ellipse">
            <a:avLst/>
          </a:prstGeom>
          <a:gradFill>
            <a:gsLst>
              <a:gs pos="0">
                <a:srgbClr val="F37B00"/>
              </a:gs>
              <a:gs pos="44000">
                <a:srgbClr val="F37B00"/>
              </a:gs>
              <a:gs pos="92000">
                <a:srgbClr val="FBAB30"/>
              </a:gs>
              <a:gs pos="100000">
                <a:srgbClr val="FBAB3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930" name="Shape 2930"/>
          <p:cNvSpPr/>
          <p:nvPr/>
        </p:nvSpPr>
        <p:spPr>
          <a:xfrm>
            <a:off x="8829157" y="4621975"/>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931" name="Shape 2931"/>
          <p:cNvSpPr/>
          <p:nvPr/>
        </p:nvSpPr>
        <p:spPr>
          <a:xfrm>
            <a:off x="0" y="4284729"/>
            <a:ext cx="380950" cy="287475"/>
          </a:xfrm>
          <a:prstGeom prst="rect">
            <a:avLst/>
          </a:prstGeom>
          <a:solidFill>
            <a:srgbClr val="F37B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932" name="Shape 2932"/>
          <p:cNvSpPr/>
          <p:nvPr/>
        </p:nvSpPr>
        <p:spPr>
          <a:xfrm>
            <a:off x="68376" y="4336327"/>
            <a:ext cx="244199" cy="184279"/>
          </a:xfrm>
          <a:prstGeom prst="ellipse">
            <a:avLst/>
          </a:prstGeom>
          <a:gradFill>
            <a:gsLst>
              <a:gs pos="0">
                <a:srgbClr val="F37B00"/>
              </a:gs>
              <a:gs pos="44000">
                <a:srgbClr val="F37B00"/>
              </a:gs>
              <a:gs pos="92000">
                <a:srgbClr val="FBAB30"/>
              </a:gs>
              <a:gs pos="100000">
                <a:srgbClr val="FBAB3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933" name="Shape 2933"/>
          <p:cNvSpPr/>
          <p:nvPr/>
        </p:nvSpPr>
        <p:spPr>
          <a:xfrm>
            <a:off x="68376" y="4336327"/>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934" name="Shape 2934"/>
          <p:cNvSpPr/>
          <p:nvPr/>
        </p:nvSpPr>
        <p:spPr>
          <a:xfrm>
            <a:off x="8760781" y="4284729"/>
            <a:ext cx="380950" cy="287475"/>
          </a:xfrm>
          <a:prstGeom prst="rect">
            <a:avLst/>
          </a:prstGeom>
          <a:solidFill>
            <a:srgbClr val="ED331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935" name="Shape 2935"/>
          <p:cNvSpPr/>
          <p:nvPr/>
        </p:nvSpPr>
        <p:spPr>
          <a:xfrm>
            <a:off x="8829157" y="4336327"/>
            <a:ext cx="244199" cy="184279"/>
          </a:xfrm>
          <a:prstGeom prst="ellipse">
            <a:avLst/>
          </a:prstGeom>
          <a:gradFill>
            <a:gsLst>
              <a:gs pos="0">
                <a:srgbClr val="ED331A"/>
              </a:gs>
              <a:gs pos="44000">
                <a:srgbClr val="ED331A"/>
              </a:gs>
              <a:gs pos="92000">
                <a:srgbClr val="F48070"/>
              </a:gs>
              <a:gs pos="100000">
                <a:srgbClr val="F4807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936" name="Shape 2936"/>
          <p:cNvSpPr/>
          <p:nvPr/>
        </p:nvSpPr>
        <p:spPr>
          <a:xfrm>
            <a:off x="8829157" y="4336327"/>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937" name="Shape 2937"/>
          <p:cNvSpPr/>
          <p:nvPr/>
        </p:nvSpPr>
        <p:spPr>
          <a:xfrm>
            <a:off x="0" y="3999080"/>
            <a:ext cx="380950" cy="287475"/>
          </a:xfrm>
          <a:prstGeom prst="rect">
            <a:avLst/>
          </a:prstGeom>
          <a:solidFill>
            <a:srgbClr val="12924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938" name="Shape 2938"/>
          <p:cNvSpPr/>
          <p:nvPr/>
        </p:nvSpPr>
        <p:spPr>
          <a:xfrm>
            <a:off x="68376" y="4050678"/>
            <a:ext cx="244199" cy="184279"/>
          </a:xfrm>
          <a:prstGeom prst="ellipse">
            <a:avLst/>
          </a:prstGeom>
          <a:gradFill>
            <a:gsLst>
              <a:gs pos="0">
                <a:srgbClr val="129240"/>
              </a:gs>
              <a:gs pos="44000">
                <a:srgbClr val="129240"/>
              </a:gs>
              <a:gs pos="92000">
                <a:srgbClr val="18C255"/>
              </a:gs>
              <a:gs pos="100000">
                <a:srgbClr val="18C255"/>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939" name="Shape 2939"/>
          <p:cNvSpPr/>
          <p:nvPr/>
        </p:nvSpPr>
        <p:spPr>
          <a:xfrm>
            <a:off x="68376" y="4050678"/>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940" name="Shape 2940"/>
          <p:cNvSpPr/>
          <p:nvPr/>
        </p:nvSpPr>
        <p:spPr>
          <a:xfrm>
            <a:off x="8760781" y="3999080"/>
            <a:ext cx="380950" cy="287475"/>
          </a:xfrm>
          <a:prstGeom prst="rect">
            <a:avLst/>
          </a:prstGeom>
          <a:solidFill>
            <a:srgbClr val="ED331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941" name="Shape 2941"/>
          <p:cNvSpPr/>
          <p:nvPr/>
        </p:nvSpPr>
        <p:spPr>
          <a:xfrm>
            <a:off x="8829157" y="4050678"/>
            <a:ext cx="244199" cy="184279"/>
          </a:xfrm>
          <a:prstGeom prst="ellipse">
            <a:avLst/>
          </a:prstGeom>
          <a:gradFill>
            <a:gsLst>
              <a:gs pos="0">
                <a:srgbClr val="ED331A"/>
              </a:gs>
              <a:gs pos="44000">
                <a:srgbClr val="ED331A"/>
              </a:gs>
              <a:gs pos="92000">
                <a:srgbClr val="F48070"/>
              </a:gs>
              <a:gs pos="100000">
                <a:srgbClr val="F4807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942" name="Shape 2942"/>
          <p:cNvSpPr/>
          <p:nvPr/>
        </p:nvSpPr>
        <p:spPr>
          <a:xfrm>
            <a:off x="8829157" y="4050678"/>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943" name="Shape 2943"/>
          <p:cNvSpPr/>
          <p:nvPr/>
        </p:nvSpPr>
        <p:spPr>
          <a:xfrm>
            <a:off x="0" y="3713432"/>
            <a:ext cx="380950" cy="287475"/>
          </a:xfrm>
          <a:prstGeom prst="rect">
            <a:avLst/>
          </a:prstGeom>
          <a:solidFill>
            <a:srgbClr val="12924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944" name="Shape 2944"/>
          <p:cNvSpPr/>
          <p:nvPr/>
        </p:nvSpPr>
        <p:spPr>
          <a:xfrm>
            <a:off x="68376" y="3765029"/>
            <a:ext cx="244199" cy="184279"/>
          </a:xfrm>
          <a:prstGeom prst="ellipse">
            <a:avLst/>
          </a:prstGeom>
          <a:gradFill>
            <a:gsLst>
              <a:gs pos="0">
                <a:srgbClr val="129240"/>
              </a:gs>
              <a:gs pos="44000">
                <a:srgbClr val="129240"/>
              </a:gs>
              <a:gs pos="92000">
                <a:srgbClr val="18C255"/>
              </a:gs>
              <a:gs pos="100000">
                <a:srgbClr val="18C255"/>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945" name="Shape 2945"/>
          <p:cNvSpPr/>
          <p:nvPr/>
        </p:nvSpPr>
        <p:spPr>
          <a:xfrm>
            <a:off x="68376" y="3765029"/>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946" name="Shape 2946"/>
          <p:cNvSpPr/>
          <p:nvPr/>
        </p:nvSpPr>
        <p:spPr>
          <a:xfrm>
            <a:off x="8760781" y="3713432"/>
            <a:ext cx="380950" cy="287475"/>
          </a:xfrm>
          <a:prstGeom prst="rect">
            <a:avLst/>
          </a:prstGeom>
          <a:solidFill>
            <a:srgbClr val="0056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947" name="Shape 2947"/>
          <p:cNvSpPr/>
          <p:nvPr/>
        </p:nvSpPr>
        <p:spPr>
          <a:xfrm>
            <a:off x="8829157" y="3765029"/>
            <a:ext cx="244199" cy="184279"/>
          </a:xfrm>
          <a:prstGeom prst="ellipse">
            <a:avLst/>
          </a:prstGeom>
          <a:gradFill>
            <a:gsLst>
              <a:gs pos="0">
                <a:srgbClr val="0056A8"/>
              </a:gs>
              <a:gs pos="44000">
                <a:srgbClr val="0056A8"/>
              </a:gs>
              <a:gs pos="92000">
                <a:srgbClr val="0D86FF"/>
              </a:gs>
              <a:gs pos="100000">
                <a:srgbClr val="0D86FF"/>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948" name="Shape 2948"/>
          <p:cNvSpPr/>
          <p:nvPr/>
        </p:nvSpPr>
        <p:spPr>
          <a:xfrm>
            <a:off x="8829157" y="3765029"/>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949" name="Shape 2949"/>
          <p:cNvSpPr/>
          <p:nvPr/>
        </p:nvSpPr>
        <p:spPr>
          <a:xfrm>
            <a:off x="0" y="3427783"/>
            <a:ext cx="380950" cy="287475"/>
          </a:xfrm>
          <a:prstGeom prst="rect">
            <a:avLst/>
          </a:prstGeom>
          <a:solidFill>
            <a:srgbClr val="12924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950" name="Shape 2950"/>
          <p:cNvSpPr/>
          <p:nvPr/>
        </p:nvSpPr>
        <p:spPr>
          <a:xfrm>
            <a:off x="68376" y="3479380"/>
            <a:ext cx="244199" cy="184279"/>
          </a:xfrm>
          <a:prstGeom prst="ellipse">
            <a:avLst/>
          </a:prstGeom>
          <a:gradFill>
            <a:gsLst>
              <a:gs pos="0">
                <a:srgbClr val="129240"/>
              </a:gs>
              <a:gs pos="44000">
                <a:srgbClr val="129240"/>
              </a:gs>
              <a:gs pos="92000">
                <a:srgbClr val="18C255"/>
              </a:gs>
              <a:gs pos="100000">
                <a:srgbClr val="18C255"/>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951" name="Shape 2951"/>
          <p:cNvSpPr/>
          <p:nvPr/>
        </p:nvSpPr>
        <p:spPr>
          <a:xfrm>
            <a:off x="68376" y="3479380"/>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952" name="Shape 2952"/>
          <p:cNvSpPr/>
          <p:nvPr/>
        </p:nvSpPr>
        <p:spPr>
          <a:xfrm>
            <a:off x="8760781" y="3427783"/>
            <a:ext cx="380950" cy="287475"/>
          </a:xfrm>
          <a:prstGeom prst="rect">
            <a:avLst/>
          </a:prstGeom>
          <a:solidFill>
            <a:srgbClr val="F37B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953" name="Shape 2953"/>
          <p:cNvSpPr/>
          <p:nvPr/>
        </p:nvSpPr>
        <p:spPr>
          <a:xfrm>
            <a:off x="8829157" y="3479380"/>
            <a:ext cx="244199" cy="184279"/>
          </a:xfrm>
          <a:prstGeom prst="ellipse">
            <a:avLst/>
          </a:prstGeom>
          <a:gradFill>
            <a:gsLst>
              <a:gs pos="0">
                <a:srgbClr val="F37B00"/>
              </a:gs>
              <a:gs pos="44000">
                <a:srgbClr val="F37B00"/>
              </a:gs>
              <a:gs pos="92000">
                <a:srgbClr val="FBAB30"/>
              </a:gs>
              <a:gs pos="100000">
                <a:srgbClr val="FBAB3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954" name="Shape 2954"/>
          <p:cNvSpPr/>
          <p:nvPr/>
        </p:nvSpPr>
        <p:spPr>
          <a:xfrm>
            <a:off x="8829157" y="3479380"/>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955" name="Shape 2955"/>
          <p:cNvSpPr/>
          <p:nvPr/>
        </p:nvSpPr>
        <p:spPr>
          <a:xfrm>
            <a:off x="0" y="3142135"/>
            <a:ext cx="380950" cy="287475"/>
          </a:xfrm>
          <a:prstGeom prst="rect">
            <a:avLst/>
          </a:prstGeom>
          <a:solidFill>
            <a:srgbClr val="12924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956" name="Shape 2956"/>
          <p:cNvSpPr/>
          <p:nvPr/>
        </p:nvSpPr>
        <p:spPr>
          <a:xfrm>
            <a:off x="68376" y="3193733"/>
            <a:ext cx="244199" cy="184279"/>
          </a:xfrm>
          <a:prstGeom prst="ellipse">
            <a:avLst/>
          </a:prstGeom>
          <a:gradFill>
            <a:gsLst>
              <a:gs pos="0">
                <a:srgbClr val="129240"/>
              </a:gs>
              <a:gs pos="44000">
                <a:srgbClr val="129240"/>
              </a:gs>
              <a:gs pos="92000">
                <a:srgbClr val="18C255"/>
              </a:gs>
              <a:gs pos="100000">
                <a:srgbClr val="18C255"/>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957" name="Shape 2957"/>
          <p:cNvSpPr/>
          <p:nvPr/>
        </p:nvSpPr>
        <p:spPr>
          <a:xfrm>
            <a:off x="68376" y="3193733"/>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958" name="Shape 2958"/>
          <p:cNvSpPr/>
          <p:nvPr/>
        </p:nvSpPr>
        <p:spPr>
          <a:xfrm>
            <a:off x="8760781" y="3142135"/>
            <a:ext cx="380950" cy="287475"/>
          </a:xfrm>
          <a:prstGeom prst="rect">
            <a:avLst/>
          </a:prstGeom>
          <a:solidFill>
            <a:srgbClr val="ED331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959" name="Shape 2959"/>
          <p:cNvSpPr/>
          <p:nvPr/>
        </p:nvSpPr>
        <p:spPr>
          <a:xfrm>
            <a:off x="8829157" y="3193733"/>
            <a:ext cx="244199" cy="184279"/>
          </a:xfrm>
          <a:prstGeom prst="ellipse">
            <a:avLst/>
          </a:prstGeom>
          <a:gradFill>
            <a:gsLst>
              <a:gs pos="0">
                <a:srgbClr val="ED331A"/>
              </a:gs>
              <a:gs pos="44000">
                <a:srgbClr val="ED331A"/>
              </a:gs>
              <a:gs pos="92000">
                <a:srgbClr val="F48070"/>
              </a:gs>
              <a:gs pos="100000">
                <a:srgbClr val="F4807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960" name="Shape 2960"/>
          <p:cNvSpPr/>
          <p:nvPr/>
        </p:nvSpPr>
        <p:spPr>
          <a:xfrm>
            <a:off x="8829157" y="3193733"/>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961" name="Shape 2961"/>
          <p:cNvSpPr/>
          <p:nvPr/>
        </p:nvSpPr>
        <p:spPr>
          <a:xfrm>
            <a:off x="0" y="2856486"/>
            <a:ext cx="380950" cy="287475"/>
          </a:xfrm>
          <a:prstGeom prst="rect">
            <a:avLst/>
          </a:prstGeom>
          <a:solidFill>
            <a:srgbClr val="F37B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962" name="Shape 2962"/>
          <p:cNvSpPr/>
          <p:nvPr/>
        </p:nvSpPr>
        <p:spPr>
          <a:xfrm>
            <a:off x="68376" y="2908084"/>
            <a:ext cx="244199" cy="184279"/>
          </a:xfrm>
          <a:prstGeom prst="ellipse">
            <a:avLst/>
          </a:prstGeom>
          <a:gradFill>
            <a:gsLst>
              <a:gs pos="0">
                <a:srgbClr val="F37B00"/>
              </a:gs>
              <a:gs pos="44000">
                <a:srgbClr val="F37B00"/>
              </a:gs>
              <a:gs pos="92000">
                <a:srgbClr val="FBAB30"/>
              </a:gs>
              <a:gs pos="100000">
                <a:srgbClr val="FBAB3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963" name="Shape 2963"/>
          <p:cNvSpPr/>
          <p:nvPr/>
        </p:nvSpPr>
        <p:spPr>
          <a:xfrm>
            <a:off x="68376" y="2908084"/>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964" name="Shape 2964"/>
          <p:cNvSpPr/>
          <p:nvPr/>
        </p:nvSpPr>
        <p:spPr>
          <a:xfrm>
            <a:off x="8760781" y="2856486"/>
            <a:ext cx="380950" cy="287475"/>
          </a:xfrm>
          <a:prstGeom prst="rect">
            <a:avLst/>
          </a:prstGeom>
          <a:solidFill>
            <a:srgbClr val="12924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965" name="Shape 2965"/>
          <p:cNvSpPr/>
          <p:nvPr/>
        </p:nvSpPr>
        <p:spPr>
          <a:xfrm>
            <a:off x="8829157" y="2908084"/>
            <a:ext cx="244199" cy="184279"/>
          </a:xfrm>
          <a:prstGeom prst="ellipse">
            <a:avLst/>
          </a:prstGeom>
          <a:gradFill>
            <a:gsLst>
              <a:gs pos="0">
                <a:srgbClr val="129240"/>
              </a:gs>
              <a:gs pos="44000">
                <a:srgbClr val="129240"/>
              </a:gs>
              <a:gs pos="92000">
                <a:srgbClr val="18C255"/>
              </a:gs>
              <a:gs pos="100000">
                <a:srgbClr val="18C255"/>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966" name="Shape 2966"/>
          <p:cNvSpPr/>
          <p:nvPr/>
        </p:nvSpPr>
        <p:spPr>
          <a:xfrm>
            <a:off x="8829157" y="2908084"/>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967" name="Shape 2967"/>
          <p:cNvSpPr/>
          <p:nvPr/>
        </p:nvSpPr>
        <p:spPr>
          <a:xfrm>
            <a:off x="0" y="2570837"/>
            <a:ext cx="380950" cy="287475"/>
          </a:xfrm>
          <a:prstGeom prst="rect">
            <a:avLst/>
          </a:prstGeom>
          <a:solidFill>
            <a:srgbClr val="FFD5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968" name="Shape 2968"/>
          <p:cNvSpPr/>
          <p:nvPr/>
        </p:nvSpPr>
        <p:spPr>
          <a:xfrm>
            <a:off x="68376" y="2622435"/>
            <a:ext cx="244199" cy="184279"/>
          </a:xfrm>
          <a:prstGeom prst="ellipse">
            <a:avLst/>
          </a:prstGeom>
          <a:gradFill>
            <a:gsLst>
              <a:gs pos="0">
                <a:srgbClr val="FFD500"/>
              </a:gs>
              <a:gs pos="44000">
                <a:srgbClr val="FFD500"/>
              </a:gs>
              <a:gs pos="92000">
                <a:srgbClr val="FFEC8F"/>
              </a:gs>
              <a:gs pos="100000">
                <a:srgbClr val="FFEC8F"/>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969" name="Shape 2969"/>
          <p:cNvSpPr/>
          <p:nvPr/>
        </p:nvSpPr>
        <p:spPr>
          <a:xfrm>
            <a:off x="68376" y="2622435"/>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970" name="Shape 2970"/>
          <p:cNvSpPr/>
          <p:nvPr/>
        </p:nvSpPr>
        <p:spPr>
          <a:xfrm>
            <a:off x="8760781" y="2570837"/>
            <a:ext cx="380950" cy="287475"/>
          </a:xfrm>
          <a:prstGeom prst="rect">
            <a:avLst/>
          </a:prstGeom>
          <a:solidFill>
            <a:srgbClr val="12924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971" name="Shape 2971"/>
          <p:cNvSpPr/>
          <p:nvPr/>
        </p:nvSpPr>
        <p:spPr>
          <a:xfrm>
            <a:off x="8829157" y="2622435"/>
            <a:ext cx="244199" cy="184279"/>
          </a:xfrm>
          <a:prstGeom prst="ellipse">
            <a:avLst/>
          </a:prstGeom>
          <a:gradFill>
            <a:gsLst>
              <a:gs pos="0">
                <a:srgbClr val="129240"/>
              </a:gs>
              <a:gs pos="44000">
                <a:srgbClr val="129240"/>
              </a:gs>
              <a:gs pos="92000">
                <a:srgbClr val="18C255"/>
              </a:gs>
              <a:gs pos="100000">
                <a:srgbClr val="18C255"/>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972" name="Shape 2972"/>
          <p:cNvSpPr/>
          <p:nvPr/>
        </p:nvSpPr>
        <p:spPr>
          <a:xfrm>
            <a:off x="8829157" y="2622435"/>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973" name="Shape 2973"/>
          <p:cNvSpPr/>
          <p:nvPr/>
        </p:nvSpPr>
        <p:spPr>
          <a:xfrm>
            <a:off x="0" y="2285188"/>
            <a:ext cx="380950" cy="287475"/>
          </a:xfrm>
          <a:prstGeom prst="rect">
            <a:avLst/>
          </a:prstGeom>
          <a:solidFill>
            <a:srgbClr val="FFD5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974" name="Shape 2974"/>
          <p:cNvSpPr/>
          <p:nvPr/>
        </p:nvSpPr>
        <p:spPr>
          <a:xfrm>
            <a:off x="68376" y="2336786"/>
            <a:ext cx="244199" cy="184279"/>
          </a:xfrm>
          <a:prstGeom prst="ellipse">
            <a:avLst/>
          </a:prstGeom>
          <a:gradFill>
            <a:gsLst>
              <a:gs pos="0">
                <a:srgbClr val="FFD500"/>
              </a:gs>
              <a:gs pos="44000">
                <a:srgbClr val="FFD500"/>
              </a:gs>
              <a:gs pos="92000">
                <a:srgbClr val="FFEC8F"/>
              </a:gs>
              <a:gs pos="100000">
                <a:srgbClr val="FFEC8F"/>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975" name="Shape 2975"/>
          <p:cNvSpPr/>
          <p:nvPr/>
        </p:nvSpPr>
        <p:spPr>
          <a:xfrm>
            <a:off x="68376" y="2336786"/>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976" name="Shape 2976"/>
          <p:cNvSpPr/>
          <p:nvPr/>
        </p:nvSpPr>
        <p:spPr>
          <a:xfrm>
            <a:off x="8760781" y="2285188"/>
            <a:ext cx="380950" cy="287475"/>
          </a:xfrm>
          <a:prstGeom prst="rect">
            <a:avLst/>
          </a:prstGeom>
          <a:solidFill>
            <a:srgbClr val="F37B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977" name="Shape 2977"/>
          <p:cNvSpPr/>
          <p:nvPr/>
        </p:nvSpPr>
        <p:spPr>
          <a:xfrm>
            <a:off x="8829157" y="2336786"/>
            <a:ext cx="244199" cy="184279"/>
          </a:xfrm>
          <a:prstGeom prst="ellipse">
            <a:avLst/>
          </a:prstGeom>
          <a:gradFill>
            <a:gsLst>
              <a:gs pos="0">
                <a:srgbClr val="F37B00"/>
              </a:gs>
              <a:gs pos="44000">
                <a:srgbClr val="F37B00"/>
              </a:gs>
              <a:gs pos="92000">
                <a:srgbClr val="FBAB30"/>
              </a:gs>
              <a:gs pos="100000">
                <a:srgbClr val="FBAB3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978" name="Shape 2978"/>
          <p:cNvSpPr/>
          <p:nvPr/>
        </p:nvSpPr>
        <p:spPr>
          <a:xfrm>
            <a:off x="8829157" y="2336786"/>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979" name="Shape 2979"/>
          <p:cNvSpPr/>
          <p:nvPr/>
        </p:nvSpPr>
        <p:spPr>
          <a:xfrm>
            <a:off x="0" y="1999540"/>
            <a:ext cx="380950" cy="287475"/>
          </a:xfrm>
          <a:prstGeom prst="rect">
            <a:avLst/>
          </a:prstGeom>
          <a:solidFill>
            <a:srgbClr val="ED331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980" name="Shape 2980"/>
          <p:cNvSpPr/>
          <p:nvPr/>
        </p:nvSpPr>
        <p:spPr>
          <a:xfrm>
            <a:off x="68376" y="2051138"/>
            <a:ext cx="244199" cy="184279"/>
          </a:xfrm>
          <a:prstGeom prst="ellipse">
            <a:avLst/>
          </a:prstGeom>
          <a:gradFill>
            <a:gsLst>
              <a:gs pos="0">
                <a:srgbClr val="ED331A"/>
              </a:gs>
              <a:gs pos="44000">
                <a:srgbClr val="ED331A"/>
              </a:gs>
              <a:gs pos="92000">
                <a:srgbClr val="F48070"/>
              </a:gs>
              <a:gs pos="100000">
                <a:srgbClr val="F4807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981" name="Shape 2981"/>
          <p:cNvSpPr/>
          <p:nvPr/>
        </p:nvSpPr>
        <p:spPr>
          <a:xfrm>
            <a:off x="68376" y="2051138"/>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982" name="Shape 2982"/>
          <p:cNvSpPr/>
          <p:nvPr/>
        </p:nvSpPr>
        <p:spPr>
          <a:xfrm>
            <a:off x="8760781" y="1999540"/>
            <a:ext cx="380950" cy="287475"/>
          </a:xfrm>
          <a:prstGeom prst="rect">
            <a:avLst/>
          </a:prstGeom>
          <a:solidFill>
            <a:srgbClr val="F37B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983" name="Shape 2983"/>
          <p:cNvSpPr/>
          <p:nvPr/>
        </p:nvSpPr>
        <p:spPr>
          <a:xfrm>
            <a:off x="8829157" y="2051138"/>
            <a:ext cx="244199" cy="184279"/>
          </a:xfrm>
          <a:prstGeom prst="ellipse">
            <a:avLst/>
          </a:prstGeom>
          <a:gradFill>
            <a:gsLst>
              <a:gs pos="0">
                <a:srgbClr val="F37B00"/>
              </a:gs>
              <a:gs pos="44000">
                <a:srgbClr val="F37B00"/>
              </a:gs>
              <a:gs pos="92000">
                <a:srgbClr val="FBAB30"/>
              </a:gs>
              <a:gs pos="100000">
                <a:srgbClr val="FBAB3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984" name="Shape 2984"/>
          <p:cNvSpPr/>
          <p:nvPr/>
        </p:nvSpPr>
        <p:spPr>
          <a:xfrm>
            <a:off x="8829157" y="2051138"/>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985" name="Shape 2985"/>
          <p:cNvSpPr/>
          <p:nvPr/>
        </p:nvSpPr>
        <p:spPr>
          <a:xfrm>
            <a:off x="0" y="1713892"/>
            <a:ext cx="380950" cy="287475"/>
          </a:xfrm>
          <a:prstGeom prst="rect">
            <a:avLst/>
          </a:prstGeom>
          <a:solidFill>
            <a:srgbClr val="ED331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986" name="Shape 2986"/>
          <p:cNvSpPr/>
          <p:nvPr/>
        </p:nvSpPr>
        <p:spPr>
          <a:xfrm>
            <a:off x="68376" y="1765489"/>
            <a:ext cx="244199" cy="184279"/>
          </a:xfrm>
          <a:prstGeom prst="ellipse">
            <a:avLst/>
          </a:prstGeom>
          <a:gradFill>
            <a:gsLst>
              <a:gs pos="0">
                <a:srgbClr val="ED331A"/>
              </a:gs>
              <a:gs pos="44000">
                <a:srgbClr val="ED331A"/>
              </a:gs>
              <a:gs pos="92000">
                <a:srgbClr val="F48070"/>
              </a:gs>
              <a:gs pos="100000">
                <a:srgbClr val="F4807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987" name="Shape 2987"/>
          <p:cNvSpPr/>
          <p:nvPr/>
        </p:nvSpPr>
        <p:spPr>
          <a:xfrm>
            <a:off x="68376" y="1765489"/>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988" name="Shape 2988"/>
          <p:cNvSpPr/>
          <p:nvPr/>
        </p:nvSpPr>
        <p:spPr>
          <a:xfrm>
            <a:off x="8760781" y="1713892"/>
            <a:ext cx="380950" cy="287475"/>
          </a:xfrm>
          <a:prstGeom prst="rect">
            <a:avLst/>
          </a:prstGeom>
          <a:solidFill>
            <a:srgbClr val="F37B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989" name="Shape 2989"/>
          <p:cNvSpPr/>
          <p:nvPr/>
        </p:nvSpPr>
        <p:spPr>
          <a:xfrm>
            <a:off x="8829157" y="1765489"/>
            <a:ext cx="244199" cy="184279"/>
          </a:xfrm>
          <a:prstGeom prst="ellipse">
            <a:avLst/>
          </a:prstGeom>
          <a:gradFill>
            <a:gsLst>
              <a:gs pos="0">
                <a:srgbClr val="F37B00"/>
              </a:gs>
              <a:gs pos="44000">
                <a:srgbClr val="F37B00"/>
              </a:gs>
              <a:gs pos="92000">
                <a:srgbClr val="FBAB30"/>
              </a:gs>
              <a:gs pos="100000">
                <a:srgbClr val="FBAB3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990" name="Shape 2990"/>
          <p:cNvSpPr/>
          <p:nvPr/>
        </p:nvSpPr>
        <p:spPr>
          <a:xfrm>
            <a:off x="8829157" y="1765489"/>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991" name="Shape 2991"/>
          <p:cNvSpPr/>
          <p:nvPr/>
        </p:nvSpPr>
        <p:spPr>
          <a:xfrm>
            <a:off x="0" y="1428243"/>
            <a:ext cx="380950" cy="287475"/>
          </a:xfrm>
          <a:prstGeom prst="rect">
            <a:avLst/>
          </a:prstGeom>
          <a:solidFill>
            <a:srgbClr val="F37B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992" name="Shape 2992"/>
          <p:cNvSpPr/>
          <p:nvPr/>
        </p:nvSpPr>
        <p:spPr>
          <a:xfrm>
            <a:off x="68376" y="1479841"/>
            <a:ext cx="244199" cy="184279"/>
          </a:xfrm>
          <a:prstGeom prst="ellipse">
            <a:avLst/>
          </a:prstGeom>
          <a:gradFill>
            <a:gsLst>
              <a:gs pos="0">
                <a:srgbClr val="F37B00"/>
              </a:gs>
              <a:gs pos="44000">
                <a:srgbClr val="F37B00"/>
              </a:gs>
              <a:gs pos="92000">
                <a:srgbClr val="FBAB30"/>
              </a:gs>
              <a:gs pos="100000">
                <a:srgbClr val="FBAB3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993" name="Shape 2993"/>
          <p:cNvSpPr/>
          <p:nvPr/>
        </p:nvSpPr>
        <p:spPr>
          <a:xfrm>
            <a:off x="68376" y="1479841"/>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994" name="Shape 2994"/>
          <p:cNvSpPr/>
          <p:nvPr/>
        </p:nvSpPr>
        <p:spPr>
          <a:xfrm>
            <a:off x="8760781" y="1428243"/>
            <a:ext cx="380950" cy="287475"/>
          </a:xfrm>
          <a:prstGeom prst="rect">
            <a:avLst/>
          </a:prstGeom>
          <a:solidFill>
            <a:srgbClr val="FFD5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995" name="Shape 2995"/>
          <p:cNvSpPr/>
          <p:nvPr/>
        </p:nvSpPr>
        <p:spPr>
          <a:xfrm>
            <a:off x="8829157" y="1479841"/>
            <a:ext cx="244199" cy="184279"/>
          </a:xfrm>
          <a:prstGeom prst="ellipse">
            <a:avLst/>
          </a:prstGeom>
          <a:gradFill>
            <a:gsLst>
              <a:gs pos="0">
                <a:srgbClr val="FFD500"/>
              </a:gs>
              <a:gs pos="44000">
                <a:srgbClr val="FFD500"/>
              </a:gs>
              <a:gs pos="92000">
                <a:srgbClr val="FFEC8F"/>
              </a:gs>
              <a:gs pos="100000">
                <a:srgbClr val="FFEC8F"/>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996" name="Shape 2996"/>
          <p:cNvSpPr/>
          <p:nvPr/>
        </p:nvSpPr>
        <p:spPr>
          <a:xfrm>
            <a:off x="8829157" y="1479841"/>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997" name="Shape 2997"/>
          <p:cNvSpPr/>
          <p:nvPr/>
        </p:nvSpPr>
        <p:spPr>
          <a:xfrm>
            <a:off x="0" y="1142594"/>
            <a:ext cx="380950" cy="287475"/>
          </a:xfrm>
          <a:prstGeom prst="rect">
            <a:avLst/>
          </a:prstGeom>
          <a:solidFill>
            <a:srgbClr val="F37B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998" name="Shape 2998"/>
          <p:cNvSpPr/>
          <p:nvPr/>
        </p:nvSpPr>
        <p:spPr>
          <a:xfrm>
            <a:off x="68376" y="1194192"/>
            <a:ext cx="244199" cy="184279"/>
          </a:xfrm>
          <a:prstGeom prst="ellipse">
            <a:avLst/>
          </a:prstGeom>
          <a:gradFill>
            <a:gsLst>
              <a:gs pos="0">
                <a:srgbClr val="F37B00"/>
              </a:gs>
              <a:gs pos="44000">
                <a:srgbClr val="F37B00"/>
              </a:gs>
              <a:gs pos="92000">
                <a:srgbClr val="FBAB30"/>
              </a:gs>
              <a:gs pos="100000">
                <a:srgbClr val="FBAB3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999" name="Shape 2999"/>
          <p:cNvSpPr/>
          <p:nvPr/>
        </p:nvSpPr>
        <p:spPr>
          <a:xfrm>
            <a:off x="68376" y="1194192"/>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000" name="Shape 3000"/>
          <p:cNvSpPr/>
          <p:nvPr/>
        </p:nvSpPr>
        <p:spPr>
          <a:xfrm>
            <a:off x="8760781" y="1142594"/>
            <a:ext cx="380950" cy="287475"/>
          </a:xfrm>
          <a:prstGeom prst="rect">
            <a:avLst/>
          </a:prstGeom>
          <a:solidFill>
            <a:srgbClr val="FFD5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001" name="Shape 3001"/>
          <p:cNvSpPr/>
          <p:nvPr/>
        </p:nvSpPr>
        <p:spPr>
          <a:xfrm>
            <a:off x="8829157" y="1194192"/>
            <a:ext cx="244199" cy="184279"/>
          </a:xfrm>
          <a:prstGeom prst="ellipse">
            <a:avLst/>
          </a:prstGeom>
          <a:gradFill>
            <a:gsLst>
              <a:gs pos="0">
                <a:srgbClr val="FFD500"/>
              </a:gs>
              <a:gs pos="44000">
                <a:srgbClr val="FFD500"/>
              </a:gs>
              <a:gs pos="92000">
                <a:srgbClr val="FFEC8F"/>
              </a:gs>
              <a:gs pos="100000">
                <a:srgbClr val="FFEC8F"/>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002" name="Shape 3002"/>
          <p:cNvSpPr/>
          <p:nvPr/>
        </p:nvSpPr>
        <p:spPr>
          <a:xfrm>
            <a:off x="8829157" y="1194192"/>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003" name="Shape 3003"/>
          <p:cNvSpPr/>
          <p:nvPr/>
        </p:nvSpPr>
        <p:spPr>
          <a:xfrm>
            <a:off x="0" y="856946"/>
            <a:ext cx="380950" cy="287475"/>
          </a:xfrm>
          <a:prstGeom prst="rect">
            <a:avLst/>
          </a:prstGeom>
          <a:solidFill>
            <a:srgbClr val="F37B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004" name="Shape 3004"/>
          <p:cNvSpPr/>
          <p:nvPr/>
        </p:nvSpPr>
        <p:spPr>
          <a:xfrm>
            <a:off x="68376" y="908543"/>
            <a:ext cx="244199" cy="184279"/>
          </a:xfrm>
          <a:prstGeom prst="ellipse">
            <a:avLst/>
          </a:prstGeom>
          <a:gradFill>
            <a:gsLst>
              <a:gs pos="0">
                <a:srgbClr val="F37B00"/>
              </a:gs>
              <a:gs pos="44000">
                <a:srgbClr val="F37B00"/>
              </a:gs>
              <a:gs pos="92000">
                <a:srgbClr val="FBAB30"/>
              </a:gs>
              <a:gs pos="100000">
                <a:srgbClr val="FBAB3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005" name="Shape 3005"/>
          <p:cNvSpPr/>
          <p:nvPr/>
        </p:nvSpPr>
        <p:spPr>
          <a:xfrm>
            <a:off x="68376" y="908543"/>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006" name="Shape 3006"/>
          <p:cNvSpPr/>
          <p:nvPr/>
        </p:nvSpPr>
        <p:spPr>
          <a:xfrm>
            <a:off x="8760781" y="856946"/>
            <a:ext cx="380950" cy="287475"/>
          </a:xfrm>
          <a:prstGeom prst="rect">
            <a:avLst/>
          </a:prstGeom>
          <a:solidFill>
            <a:srgbClr val="ED331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007" name="Shape 3007"/>
          <p:cNvSpPr/>
          <p:nvPr/>
        </p:nvSpPr>
        <p:spPr>
          <a:xfrm>
            <a:off x="8829157" y="908543"/>
            <a:ext cx="244199" cy="184279"/>
          </a:xfrm>
          <a:prstGeom prst="ellipse">
            <a:avLst/>
          </a:prstGeom>
          <a:gradFill>
            <a:gsLst>
              <a:gs pos="0">
                <a:srgbClr val="ED331A"/>
              </a:gs>
              <a:gs pos="44000">
                <a:srgbClr val="ED331A"/>
              </a:gs>
              <a:gs pos="92000">
                <a:srgbClr val="F48070"/>
              </a:gs>
              <a:gs pos="100000">
                <a:srgbClr val="F4807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008" name="Shape 3008"/>
          <p:cNvSpPr/>
          <p:nvPr/>
        </p:nvSpPr>
        <p:spPr>
          <a:xfrm>
            <a:off x="8829157" y="908543"/>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009" name="Shape 3009"/>
          <p:cNvSpPr/>
          <p:nvPr/>
        </p:nvSpPr>
        <p:spPr>
          <a:xfrm>
            <a:off x="0" y="571297"/>
            <a:ext cx="380950" cy="287475"/>
          </a:xfrm>
          <a:prstGeom prst="rect">
            <a:avLst/>
          </a:prstGeom>
          <a:solidFill>
            <a:srgbClr val="F37B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010" name="Shape 3010"/>
          <p:cNvSpPr/>
          <p:nvPr/>
        </p:nvSpPr>
        <p:spPr>
          <a:xfrm>
            <a:off x="68376" y="622895"/>
            <a:ext cx="244199" cy="184279"/>
          </a:xfrm>
          <a:prstGeom prst="ellipse">
            <a:avLst/>
          </a:prstGeom>
          <a:gradFill>
            <a:gsLst>
              <a:gs pos="0">
                <a:srgbClr val="F37B00"/>
              </a:gs>
              <a:gs pos="44000">
                <a:srgbClr val="F37B00"/>
              </a:gs>
              <a:gs pos="92000">
                <a:srgbClr val="FBAB30"/>
              </a:gs>
              <a:gs pos="100000">
                <a:srgbClr val="FBAB3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011" name="Shape 3011"/>
          <p:cNvSpPr/>
          <p:nvPr/>
        </p:nvSpPr>
        <p:spPr>
          <a:xfrm>
            <a:off x="68376" y="622895"/>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012" name="Shape 3012"/>
          <p:cNvSpPr/>
          <p:nvPr/>
        </p:nvSpPr>
        <p:spPr>
          <a:xfrm>
            <a:off x="8760781" y="571297"/>
            <a:ext cx="380950" cy="287475"/>
          </a:xfrm>
          <a:prstGeom prst="rect">
            <a:avLst/>
          </a:prstGeom>
          <a:solidFill>
            <a:srgbClr val="ED331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013" name="Shape 3013"/>
          <p:cNvSpPr/>
          <p:nvPr/>
        </p:nvSpPr>
        <p:spPr>
          <a:xfrm>
            <a:off x="8829157" y="622895"/>
            <a:ext cx="244199" cy="184279"/>
          </a:xfrm>
          <a:prstGeom prst="ellipse">
            <a:avLst/>
          </a:prstGeom>
          <a:gradFill>
            <a:gsLst>
              <a:gs pos="0">
                <a:srgbClr val="ED331A"/>
              </a:gs>
              <a:gs pos="44000">
                <a:srgbClr val="ED331A"/>
              </a:gs>
              <a:gs pos="92000">
                <a:srgbClr val="F48070"/>
              </a:gs>
              <a:gs pos="100000">
                <a:srgbClr val="F4807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014" name="Shape 3014"/>
          <p:cNvSpPr/>
          <p:nvPr/>
        </p:nvSpPr>
        <p:spPr>
          <a:xfrm>
            <a:off x="8829157" y="622895"/>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015" name="Shape 3015"/>
          <p:cNvSpPr/>
          <p:nvPr/>
        </p:nvSpPr>
        <p:spPr>
          <a:xfrm>
            <a:off x="0" y="285649"/>
            <a:ext cx="380950" cy="287475"/>
          </a:xfrm>
          <a:prstGeom prst="rect">
            <a:avLst/>
          </a:prstGeom>
          <a:solidFill>
            <a:srgbClr val="12924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016" name="Shape 3016"/>
          <p:cNvSpPr/>
          <p:nvPr/>
        </p:nvSpPr>
        <p:spPr>
          <a:xfrm>
            <a:off x="68376" y="337247"/>
            <a:ext cx="244199" cy="184279"/>
          </a:xfrm>
          <a:prstGeom prst="ellipse">
            <a:avLst/>
          </a:prstGeom>
          <a:gradFill>
            <a:gsLst>
              <a:gs pos="0">
                <a:srgbClr val="129240"/>
              </a:gs>
              <a:gs pos="44000">
                <a:srgbClr val="129240"/>
              </a:gs>
              <a:gs pos="92000">
                <a:srgbClr val="18C255"/>
              </a:gs>
              <a:gs pos="100000">
                <a:srgbClr val="18C255"/>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017" name="Shape 3017"/>
          <p:cNvSpPr/>
          <p:nvPr/>
        </p:nvSpPr>
        <p:spPr>
          <a:xfrm>
            <a:off x="68376" y="337247"/>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018" name="Shape 3018"/>
          <p:cNvSpPr/>
          <p:nvPr/>
        </p:nvSpPr>
        <p:spPr>
          <a:xfrm>
            <a:off x="8760781" y="285649"/>
            <a:ext cx="380950" cy="287475"/>
          </a:xfrm>
          <a:prstGeom prst="rect">
            <a:avLst/>
          </a:prstGeom>
          <a:solidFill>
            <a:srgbClr val="FFD5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019" name="Shape 3019"/>
          <p:cNvSpPr/>
          <p:nvPr/>
        </p:nvSpPr>
        <p:spPr>
          <a:xfrm>
            <a:off x="8829157" y="337247"/>
            <a:ext cx="244199" cy="184279"/>
          </a:xfrm>
          <a:prstGeom prst="ellipse">
            <a:avLst/>
          </a:prstGeom>
          <a:gradFill>
            <a:gsLst>
              <a:gs pos="0">
                <a:srgbClr val="FFD500"/>
              </a:gs>
              <a:gs pos="44000">
                <a:srgbClr val="FFD500"/>
              </a:gs>
              <a:gs pos="92000">
                <a:srgbClr val="FFEC8F"/>
              </a:gs>
              <a:gs pos="100000">
                <a:srgbClr val="FFEC8F"/>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020" name="Shape 3020"/>
          <p:cNvSpPr/>
          <p:nvPr/>
        </p:nvSpPr>
        <p:spPr>
          <a:xfrm>
            <a:off x="8829157" y="337247"/>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021" name="Shape 3021"/>
          <p:cNvSpPr/>
          <p:nvPr/>
        </p:nvSpPr>
        <p:spPr>
          <a:xfrm>
            <a:off x="0" y="0"/>
            <a:ext cx="380950" cy="287475"/>
          </a:xfrm>
          <a:prstGeom prst="rect">
            <a:avLst/>
          </a:prstGeom>
          <a:solidFill>
            <a:srgbClr val="ED331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022" name="Shape 3022"/>
          <p:cNvSpPr/>
          <p:nvPr/>
        </p:nvSpPr>
        <p:spPr>
          <a:xfrm>
            <a:off x="68376" y="51598"/>
            <a:ext cx="244199" cy="184279"/>
          </a:xfrm>
          <a:prstGeom prst="ellipse">
            <a:avLst/>
          </a:prstGeom>
          <a:gradFill>
            <a:gsLst>
              <a:gs pos="0">
                <a:srgbClr val="ED331A"/>
              </a:gs>
              <a:gs pos="44000">
                <a:srgbClr val="ED331A"/>
              </a:gs>
              <a:gs pos="92000">
                <a:srgbClr val="F48070"/>
              </a:gs>
              <a:gs pos="100000">
                <a:srgbClr val="F4807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023" name="Shape 3023"/>
          <p:cNvSpPr/>
          <p:nvPr/>
        </p:nvSpPr>
        <p:spPr>
          <a:xfrm>
            <a:off x="68376" y="51598"/>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024" name="Shape 3024"/>
          <p:cNvSpPr/>
          <p:nvPr/>
        </p:nvSpPr>
        <p:spPr>
          <a:xfrm>
            <a:off x="380904" y="0"/>
            <a:ext cx="380950" cy="287475"/>
          </a:xfrm>
          <a:prstGeom prst="rect">
            <a:avLst/>
          </a:prstGeom>
          <a:solidFill>
            <a:srgbClr val="ED331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025" name="Shape 3025"/>
          <p:cNvSpPr/>
          <p:nvPr/>
        </p:nvSpPr>
        <p:spPr>
          <a:xfrm>
            <a:off x="449280" y="51598"/>
            <a:ext cx="244199" cy="184279"/>
          </a:xfrm>
          <a:prstGeom prst="ellipse">
            <a:avLst/>
          </a:prstGeom>
          <a:gradFill>
            <a:gsLst>
              <a:gs pos="0">
                <a:srgbClr val="ED331A"/>
              </a:gs>
              <a:gs pos="44000">
                <a:srgbClr val="ED331A"/>
              </a:gs>
              <a:gs pos="92000">
                <a:srgbClr val="F48070"/>
              </a:gs>
              <a:gs pos="100000">
                <a:srgbClr val="F4807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026" name="Shape 3026"/>
          <p:cNvSpPr/>
          <p:nvPr/>
        </p:nvSpPr>
        <p:spPr>
          <a:xfrm>
            <a:off x="449280" y="51598"/>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027" name="Shape 3027"/>
          <p:cNvSpPr/>
          <p:nvPr/>
        </p:nvSpPr>
        <p:spPr>
          <a:xfrm>
            <a:off x="761807" y="0"/>
            <a:ext cx="380950" cy="287475"/>
          </a:xfrm>
          <a:prstGeom prst="rect">
            <a:avLst/>
          </a:prstGeom>
          <a:solidFill>
            <a:srgbClr val="12924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028" name="Shape 3028"/>
          <p:cNvSpPr/>
          <p:nvPr/>
        </p:nvSpPr>
        <p:spPr>
          <a:xfrm>
            <a:off x="830183" y="51598"/>
            <a:ext cx="244199" cy="184279"/>
          </a:xfrm>
          <a:prstGeom prst="ellipse">
            <a:avLst/>
          </a:prstGeom>
          <a:gradFill>
            <a:gsLst>
              <a:gs pos="0">
                <a:srgbClr val="129240"/>
              </a:gs>
              <a:gs pos="44000">
                <a:srgbClr val="129240"/>
              </a:gs>
              <a:gs pos="92000">
                <a:srgbClr val="18C255"/>
              </a:gs>
              <a:gs pos="100000">
                <a:srgbClr val="18C255"/>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029" name="Shape 3029"/>
          <p:cNvSpPr/>
          <p:nvPr/>
        </p:nvSpPr>
        <p:spPr>
          <a:xfrm>
            <a:off x="830183" y="51598"/>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030" name="Shape 3030"/>
          <p:cNvSpPr/>
          <p:nvPr/>
        </p:nvSpPr>
        <p:spPr>
          <a:xfrm>
            <a:off x="1142711" y="0"/>
            <a:ext cx="380950" cy="287475"/>
          </a:xfrm>
          <a:prstGeom prst="rect">
            <a:avLst/>
          </a:prstGeom>
          <a:solidFill>
            <a:srgbClr val="12924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031" name="Shape 3031"/>
          <p:cNvSpPr/>
          <p:nvPr/>
        </p:nvSpPr>
        <p:spPr>
          <a:xfrm>
            <a:off x="1211087" y="51598"/>
            <a:ext cx="244199" cy="184279"/>
          </a:xfrm>
          <a:prstGeom prst="ellipse">
            <a:avLst/>
          </a:prstGeom>
          <a:gradFill>
            <a:gsLst>
              <a:gs pos="0">
                <a:srgbClr val="129240"/>
              </a:gs>
              <a:gs pos="44000">
                <a:srgbClr val="129240"/>
              </a:gs>
              <a:gs pos="92000">
                <a:srgbClr val="18C255"/>
              </a:gs>
              <a:gs pos="100000">
                <a:srgbClr val="18C255"/>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032" name="Shape 3032"/>
          <p:cNvSpPr/>
          <p:nvPr/>
        </p:nvSpPr>
        <p:spPr>
          <a:xfrm>
            <a:off x="1211087" y="51598"/>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033" name="Shape 3033"/>
          <p:cNvSpPr/>
          <p:nvPr/>
        </p:nvSpPr>
        <p:spPr>
          <a:xfrm>
            <a:off x="1523614" y="0"/>
            <a:ext cx="380950" cy="287475"/>
          </a:xfrm>
          <a:prstGeom prst="rect">
            <a:avLst/>
          </a:prstGeom>
          <a:solidFill>
            <a:srgbClr val="F37B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034" name="Shape 3034"/>
          <p:cNvSpPr/>
          <p:nvPr/>
        </p:nvSpPr>
        <p:spPr>
          <a:xfrm>
            <a:off x="1591990" y="51598"/>
            <a:ext cx="244199" cy="184279"/>
          </a:xfrm>
          <a:prstGeom prst="ellipse">
            <a:avLst/>
          </a:prstGeom>
          <a:gradFill>
            <a:gsLst>
              <a:gs pos="0">
                <a:srgbClr val="F37B00"/>
              </a:gs>
              <a:gs pos="44000">
                <a:srgbClr val="F37B00"/>
              </a:gs>
              <a:gs pos="92000">
                <a:srgbClr val="FBAB30"/>
              </a:gs>
              <a:gs pos="100000">
                <a:srgbClr val="FBAB3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035" name="Shape 3035"/>
          <p:cNvSpPr/>
          <p:nvPr/>
        </p:nvSpPr>
        <p:spPr>
          <a:xfrm>
            <a:off x="1591990" y="51598"/>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036" name="Shape 3036"/>
          <p:cNvSpPr/>
          <p:nvPr/>
        </p:nvSpPr>
        <p:spPr>
          <a:xfrm>
            <a:off x="1904518" y="0"/>
            <a:ext cx="380950" cy="287475"/>
          </a:xfrm>
          <a:prstGeom prst="rect">
            <a:avLst/>
          </a:prstGeom>
          <a:solidFill>
            <a:srgbClr val="F37B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037" name="Shape 3037"/>
          <p:cNvSpPr/>
          <p:nvPr/>
        </p:nvSpPr>
        <p:spPr>
          <a:xfrm>
            <a:off x="1972894" y="51598"/>
            <a:ext cx="244199" cy="184279"/>
          </a:xfrm>
          <a:prstGeom prst="ellipse">
            <a:avLst/>
          </a:prstGeom>
          <a:gradFill>
            <a:gsLst>
              <a:gs pos="0">
                <a:srgbClr val="F37B00"/>
              </a:gs>
              <a:gs pos="44000">
                <a:srgbClr val="F37B00"/>
              </a:gs>
              <a:gs pos="92000">
                <a:srgbClr val="FBAB30"/>
              </a:gs>
              <a:gs pos="100000">
                <a:srgbClr val="FBAB3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038" name="Shape 3038"/>
          <p:cNvSpPr/>
          <p:nvPr/>
        </p:nvSpPr>
        <p:spPr>
          <a:xfrm>
            <a:off x="1972894" y="51598"/>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039" name="Shape 3039"/>
          <p:cNvSpPr/>
          <p:nvPr/>
        </p:nvSpPr>
        <p:spPr>
          <a:xfrm>
            <a:off x="2285421" y="0"/>
            <a:ext cx="380950" cy="287475"/>
          </a:xfrm>
          <a:prstGeom prst="rect">
            <a:avLst/>
          </a:prstGeom>
          <a:solidFill>
            <a:srgbClr val="12924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040" name="Shape 3040"/>
          <p:cNvSpPr/>
          <p:nvPr/>
        </p:nvSpPr>
        <p:spPr>
          <a:xfrm>
            <a:off x="2353797" y="51598"/>
            <a:ext cx="244199" cy="184279"/>
          </a:xfrm>
          <a:prstGeom prst="ellipse">
            <a:avLst/>
          </a:prstGeom>
          <a:gradFill>
            <a:gsLst>
              <a:gs pos="0">
                <a:srgbClr val="129240"/>
              </a:gs>
              <a:gs pos="44000">
                <a:srgbClr val="129240"/>
              </a:gs>
              <a:gs pos="92000">
                <a:srgbClr val="18C255"/>
              </a:gs>
              <a:gs pos="100000">
                <a:srgbClr val="18C255"/>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041" name="Shape 3041"/>
          <p:cNvSpPr/>
          <p:nvPr/>
        </p:nvSpPr>
        <p:spPr>
          <a:xfrm>
            <a:off x="2353797" y="51598"/>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042" name="Shape 3042"/>
          <p:cNvSpPr/>
          <p:nvPr/>
        </p:nvSpPr>
        <p:spPr>
          <a:xfrm>
            <a:off x="2666325" y="0"/>
            <a:ext cx="380950" cy="287475"/>
          </a:xfrm>
          <a:prstGeom prst="rect">
            <a:avLst/>
          </a:prstGeom>
          <a:solidFill>
            <a:srgbClr val="FFD5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043" name="Shape 3043"/>
          <p:cNvSpPr/>
          <p:nvPr/>
        </p:nvSpPr>
        <p:spPr>
          <a:xfrm>
            <a:off x="2734701" y="51598"/>
            <a:ext cx="244199" cy="184279"/>
          </a:xfrm>
          <a:prstGeom prst="ellipse">
            <a:avLst/>
          </a:prstGeom>
          <a:gradFill>
            <a:gsLst>
              <a:gs pos="0">
                <a:srgbClr val="FFD500"/>
              </a:gs>
              <a:gs pos="44000">
                <a:srgbClr val="FFD500"/>
              </a:gs>
              <a:gs pos="92000">
                <a:srgbClr val="FFEC8F"/>
              </a:gs>
              <a:gs pos="100000">
                <a:srgbClr val="FFEC8F"/>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044" name="Shape 3044"/>
          <p:cNvSpPr/>
          <p:nvPr/>
        </p:nvSpPr>
        <p:spPr>
          <a:xfrm>
            <a:off x="2734701" y="51598"/>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045" name="Shape 3045"/>
          <p:cNvSpPr/>
          <p:nvPr/>
        </p:nvSpPr>
        <p:spPr>
          <a:xfrm>
            <a:off x="3047228" y="0"/>
            <a:ext cx="380950" cy="287475"/>
          </a:xfrm>
          <a:prstGeom prst="rect">
            <a:avLst/>
          </a:prstGeom>
          <a:solidFill>
            <a:srgbClr val="F37B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046" name="Shape 3046"/>
          <p:cNvSpPr/>
          <p:nvPr/>
        </p:nvSpPr>
        <p:spPr>
          <a:xfrm>
            <a:off x="3115604" y="51598"/>
            <a:ext cx="244199" cy="184279"/>
          </a:xfrm>
          <a:prstGeom prst="ellipse">
            <a:avLst/>
          </a:prstGeom>
          <a:gradFill>
            <a:gsLst>
              <a:gs pos="0">
                <a:srgbClr val="F37B00"/>
              </a:gs>
              <a:gs pos="44000">
                <a:srgbClr val="F37B00"/>
              </a:gs>
              <a:gs pos="92000">
                <a:srgbClr val="FBAB30"/>
              </a:gs>
              <a:gs pos="100000">
                <a:srgbClr val="FBAB3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047" name="Shape 3047"/>
          <p:cNvSpPr/>
          <p:nvPr/>
        </p:nvSpPr>
        <p:spPr>
          <a:xfrm>
            <a:off x="3115604" y="51598"/>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048" name="Shape 3048"/>
          <p:cNvSpPr/>
          <p:nvPr/>
        </p:nvSpPr>
        <p:spPr>
          <a:xfrm>
            <a:off x="3428132" y="0"/>
            <a:ext cx="380950" cy="287475"/>
          </a:xfrm>
          <a:prstGeom prst="rect">
            <a:avLst/>
          </a:prstGeom>
          <a:solidFill>
            <a:srgbClr val="12924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049" name="Shape 3049"/>
          <p:cNvSpPr/>
          <p:nvPr/>
        </p:nvSpPr>
        <p:spPr>
          <a:xfrm>
            <a:off x="3496508" y="51598"/>
            <a:ext cx="244199" cy="184279"/>
          </a:xfrm>
          <a:prstGeom prst="ellipse">
            <a:avLst/>
          </a:prstGeom>
          <a:gradFill>
            <a:gsLst>
              <a:gs pos="0">
                <a:srgbClr val="129240"/>
              </a:gs>
              <a:gs pos="44000">
                <a:srgbClr val="129240"/>
              </a:gs>
              <a:gs pos="92000">
                <a:srgbClr val="18C255"/>
              </a:gs>
              <a:gs pos="100000">
                <a:srgbClr val="18C255"/>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050" name="Shape 3050"/>
          <p:cNvSpPr/>
          <p:nvPr/>
        </p:nvSpPr>
        <p:spPr>
          <a:xfrm>
            <a:off x="3496508" y="51598"/>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051" name="Shape 3051"/>
          <p:cNvSpPr/>
          <p:nvPr/>
        </p:nvSpPr>
        <p:spPr>
          <a:xfrm>
            <a:off x="3809035" y="0"/>
            <a:ext cx="380950" cy="287475"/>
          </a:xfrm>
          <a:prstGeom prst="rect">
            <a:avLst/>
          </a:prstGeom>
          <a:solidFill>
            <a:srgbClr val="12924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052" name="Shape 3052"/>
          <p:cNvSpPr/>
          <p:nvPr/>
        </p:nvSpPr>
        <p:spPr>
          <a:xfrm>
            <a:off x="3877411" y="51598"/>
            <a:ext cx="244199" cy="184279"/>
          </a:xfrm>
          <a:prstGeom prst="ellipse">
            <a:avLst/>
          </a:prstGeom>
          <a:gradFill>
            <a:gsLst>
              <a:gs pos="0">
                <a:srgbClr val="129240"/>
              </a:gs>
              <a:gs pos="44000">
                <a:srgbClr val="129240"/>
              </a:gs>
              <a:gs pos="92000">
                <a:srgbClr val="18C255"/>
              </a:gs>
              <a:gs pos="100000">
                <a:srgbClr val="18C255"/>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053" name="Shape 3053"/>
          <p:cNvSpPr/>
          <p:nvPr/>
        </p:nvSpPr>
        <p:spPr>
          <a:xfrm>
            <a:off x="3877411" y="51598"/>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054" name="Shape 3054"/>
          <p:cNvSpPr/>
          <p:nvPr/>
        </p:nvSpPr>
        <p:spPr>
          <a:xfrm>
            <a:off x="4189939" y="0"/>
            <a:ext cx="380950" cy="287475"/>
          </a:xfrm>
          <a:prstGeom prst="rect">
            <a:avLst/>
          </a:prstGeom>
          <a:solidFill>
            <a:srgbClr val="FFD5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055" name="Shape 3055"/>
          <p:cNvSpPr/>
          <p:nvPr/>
        </p:nvSpPr>
        <p:spPr>
          <a:xfrm>
            <a:off x="4258315" y="51598"/>
            <a:ext cx="244199" cy="184279"/>
          </a:xfrm>
          <a:prstGeom prst="ellipse">
            <a:avLst/>
          </a:prstGeom>
          <a:gradFill>
            <a:gsLst>
              <a:gs pos="0">
                <a:srgbClr val="FFD500"/>
              </a:gs>
              <a:gs pos="44000">
                <a:srgbClr val="FFD500"/>
              </a:gs>
              <a:gs pos="92000">
                <a:srgbClr val="FFEC8F"/>
              </a:gs>
              <a:gs pos="100000">
                <a:srgbClr val="FFEC8F"/>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056" name="Shape 3056"/>
          <p:cNvSpPr/>
          <p:nvPr/>
        </p:nvSpPr>
        <p:spPr>
          <a:xfrm>
            <a:off x="4258315" y="51598"/>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057" name="Shape 3057"/>
          <p:cNvSpPr/>
          <p:nvPr/>
        </p:nvSpPr>
        <p:spPr>
          <a:xfrm>
            <a:off x="4570842" y="0"/>
            <a:ext cx="380950" cy="287475"/>
          </a:xfrm>
          <a:prstGeom prst="rect">
            <a:avLst/>
          </a:prstGeom>
          <a:solidFill>
            <a:srgbClr val="F37B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058" name="Shape 3058"/>
          <p:cNvSpPr/>
          <p:nvPr/>
        </p:nvSpPr>
        <p:spPr>
          <a:xfrm>
            <a:off x="4639218" y="51598"/>
            <a:ext cx="244199" cy="184279"/>
          </a:xfrm>
          <a:prstGeom prst="ellipse">
            <a:avLst/>
          </a:prstGeom>
          <a:gradFill>
            <a:gsLst>
              <a:gs pos="0">
                <a:srgbClr val="F37B00"/>
              </a:gs>
              <a:gs pos="44000">
                <a:srgbClr val="F37B00"/>
              </a:gs>
              <a:gs pos="92000">
                <a:srgbClr val="FBAB30"/>
              </a:gs>
              <a:gs pos="100000">
                <a:srgbClr val="FBAB3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059" name="Shape 3059"/>
          <p:cNvSpPr/>
          <p:nvPr/>
        </p:nvSpPr>
        <p:spPr>
          <a:xfrm>
            <a:off x="4639218" y="51598"/>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060" name="Shape 3060"/>
          <p:cNvSpPr/>
          <p:nvPr/>
        </p:nvSpPr>
        <p:spPr>
          <a:xfrm>
            <a:off x="4951746" y="0"/>
            <a:ext cx="380950" cy="287475"/>
          </a:xfrm>
          <a:prstGeom prst="rect">
            <a:avLst/>
          </a:prstGeom>
          <a:solidFill>
            <a:srgbClr val="12924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061" name="Shape 3061"/>
          <p:cNvSpPr/>
          <p:nvPr/>
        </p:nvSpPr>
        <p:spPr>
          <a:xfrm>
            <a:off x="5020122" y="51598"/>
            <a:ext cx="244199" cy="184279"/>
          </a:xfrm>
          <a:prstGeom prst="ellipse">
            <a:avLst/>
          </a:prstGeom>
          <a:gradFill>
            <a:gsLst>
              <a:gs pos="0">
                <a:srgbClr val="129240"/>
              </a:gs>
              <a:gs pos="44000">
                <a:srgbClr val="129240"/>
              </a:gs>
              <a:gs pos="92000">
                <a:srgbClr val="18C255"/>
              </a:gs>
              <a:gs pos="100000">
                <a:srgbClr val="18C255"/>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062" name="Shape 3062"/>
          <p:cNvSpPr/>
          <p:nvPr/>
        </p:nvSpPr>
        <p:spPr>
          <a:xfrm>
            <a:off x="5020122" y="51598"/>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063" name="Shape 3063"/>
          <p:cNvSpPr/>
          <p:nvPr/>
        </p:nvSpPr>
        <p:spPr>
          <a:xfrm>
            <a:off x="5332649" y="0"/>
            <a:ext cx="380950" cy="287475"/>
          </a:xfrm>
          <a:prstGeom prst="rect">
            <a:avLst/>
          </a:prstGeom>
          <a:solidFill>
            <a:srgbClr val="0056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064" name="Shape 3064"/>
          <p:cNvSpPr/>
          <p:nvPr/>
        </p:nvSpPr>
        <p:spPr>
          <a:xfrm>
            <a:off x="5401025" y="51598"/>
            <a:ext cx="244199" cy="184279"/>
          </a:xfrm>
          <a:prstGeom prst="ellipse">
            <a:avLst/>
          </a:prstGeom>
          <a:gradFill>
            <a:gsLst>
              <a:gs pos="0">
                <a:srgbClr val="0056A8"/>
              </a:gs>
              <a:gs pos="44000">
                <a:srgbClr val="0056A8"/>
              </a:gs>
              <a:gs pos="92000">
                <a:srgbClr val="0D86FF"/>
              </a:gs>
              <a:gs pos="100000">
                <a:srgbClr val="0D86FF"/>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065" name="Shape 3065"/>
          <p:cNvSpPr/>
          <p:nvPr/>
        </p:nvSpPr>
        <p:spPr>
          <a:xfrm>
            <a:off x="5401025" y="51598"/>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066" name="Shape 3066"/>
          <p:cNvSpPr/>
          <p:nvPr/>
        </p:nvSpPr>
        <p:spPr>
          <a:xfrm>
            <a:off x="5713553" y="0"/>
            <a:ext cx="380950" cy="287475"/>
          </a:xfrm>
          <a:prstGeom prst="rect">
            <a:avLst/>
          </a:prstGeom>
          <a:solidFill>
            <a:srgbClr val="0056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067" name="Shape 3067"/>
          <p:cNvSpPr/>
          <p:nvPr/>
        </p:nvSpPr>
        <p:spPr>
          <a:xfrm>
            <a:off x="5781929" y="51598"/>
            <a:ext cx="244199" cy="184279"/>
          </a:xfrm>
          <a:prstGeom prst="ellipse">
            <a:avLst/>
          </a:prstGeom>
          <a:gradFill>
            <a:gsLst>
              <a:gs pos="0">
                <a:srgbClr val="0056A8"/>
              </a:gs>
              <a:gs pos="44000">
                <a:srgbClr val="0056A8"/>
              </a:gs>
              <a:gs pos="92000">
                <a:srgbClr val="0D86FF"/>
              </a:gs>
              <a:gs pos="100000">
                <a:srgbClr val="0D86FF"/>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068" name="Shape 3068"/>
          <p:cNvSpPr/>
          <p:nvPr/>
        </p:nvSpPr>
        <p:spPr>
          <a:xfrm>
            <a:off x="5781929" y="51598"/>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069" name="Shape 3069"/>
          <p:cNvSpPr/>
          <p:nvPr/>
        </p:nvSpPr>
        <p:spPr>
          <a:xfrm>
            <a:off x="6094456" y="0"/>
            <a:ext cx="380950" cy="287475"/>
          </a:xfrm>
          <a:prstGeom prst="rect">
            <a:avLst/>
          </a:prstGeom>
          <a:solidFill>
            <a:srgbClr val="0056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070" name="Shape 3070"/>
          <p:cNvSpPr/>
          <p:nvPr/>
        </p:nvSpPr>
        <p:spPr>
          <a:xfrm>
            <a:off x="6162832" y="51598"/>
            <a:ext cx="244199" cy="184279"/>
          </a:xfrm>
          <a:prstGeom prst="ellipse">
            <a:avLst/>
          </a:prstGeom>
          <a:gradFill>
            <a:gsLst>
              <a:gs pos="0">
                <a:srgbClr val="0056A8"/>
              </a:gs>
              <a:gs pos="44000">
                <a:srgbClr val="0056A8"/>
              </a:gs>
              <a:gs pos="92000">
                <a:srgbClr val="0D86FF"/>
              </a:gs>
              <a:gs pos="100000">
                <a:srgbClr val="0D86FF"/>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071" name="Shape 3071"/>
          <p:cNvSpPr/>
          <p:nvPr/>
        </p:nvSpPr>
        <p:spPr>
          <a:xfrm>
            <a:off x="6162832" y="51598"/>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072" name="Shape 3072"/>
          <p:cNvSpPr/>
          <p:nvPr/>
        </p:nvSpPr>
        <p:spPr>
          <a:xfrm>
            <a:off x="6475360" y="0"/>
            <a:ext cx="380950" cy="287475"/>
          </a:xfrm>
          <a:prstGeom prst="rect">
            <a:avLst/>
          </a:prstGeom>
          <a:solidFill>
            <a:srgbClr val="12924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073" name="Shape 3073"/>
          <p:cNvSpPr/>
          <p:nvPr/>
        </p:nvSpPr>
        <p:spPr>
          <a:xfrm>
            <a:off x="6543736" y="51598"/>
            <a:ext cx="244199" cy="184279"/>
          </a:xfrm>
          <a:prstGeom prst="ellipse">
            <a:avLst/>
          </a:prstGeom>
          <a:gradFill>
            <a:gsLst>
              <a:gs pos="0">
                <a:srgbClr val="129240"/>
              </a:gs>
              <a:gs pos="44000">
                <a:srgbClr val="129240"/>
              </a:gs>
              <a:gs pos="92000">
                <a:srgbClr val="18C255"/>
              </a:gs>
              <a:gs pos="100000">
                <a:srgbClr val="18C255"/>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074" name="Shape 3074"/>
          <p:cNvSpPr/>
          <p:nvPr/>
        </p:nvSpPr>
        <p:spPr>
          <a:xfrm>
            <a:off x="6543736" y="51598"/>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075" name="Shape 3075"/>
          <p:cNvSpPr/>
          <p:nvPr/>
        </p:nvSpPr>
        <p:spPr>
          <a:xfrm>
            <a:off x="6856263" y="0"/>
            <a:ext cx="380950" cy="287475"/>
          </a:xfrm>
          <a:prstGeom prst="rect">
            <a:avLst/>
          </a:prstGeom>
          <a:solidFill>
            <a:srgbClr val="12924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076" name="Shape 3076"/>
          <p:cNvSpPr/>
          <p:nvPr/>
        </p:nvSpPr>
        <p:spPr>
          <a:xfrm>
            <a:off x="6924639" y="51598"/>
            <a:ext cx="244199" cy="184279"/>
          </a:xfrm>
          <a:prstGeom prst="ellipse">
            <a:avLst/>
          </a:prstGeom>
          <a:gradFill>
            <a:gsLst>
              <a:gs pos="0">
                <a:srgbClr val="129240"/>
              </a:gs>
              <a:gs pos="44000">
                <a:srgbClr val="129240"/>
              </a:gs>
              <a:gs pos="92000">
                <a:srgbClr val="18C255"/>
              </a:gs>
              <a:gs pos="100000">
                <a:srgbClr val="18C255"/>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077" name="Shape 3077"/>
          <p:cNvSpPr/>
          <p:nvPr/>
        </p:nvSpPr>
        <p:spPr>
          <a:xfrm>
            <a:off x="6924639" y="51598"/>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078" name="Shape 3078"/>
          <p:cNvSpPr/>
          <p:nvPr/>
        </p:nvSpPr>
        <p:spPr>
          <a:xfrm>
            <a:off x="7237167" y="0"/>
            <a:ext cx="380950" cy="287475"/>
          </a:xfrm>
          <a:prstGeom prst="rect">
            <a:avLst/>
          </a:prstGeom>
          <a:solidFill>
            <a:srgbClr val="ED331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079" name="Shape 3079"/>
          <p:cNvSpPr/>
          <p:nvPr/>
        </p:nvSpPr>
        <p:spPr>
          <a:xfrm>
            <a:off x="7305543" y="51598"/>
            <a:ext cx="244199" cy="184279"/>
          </a:xfrm>
          <a:prstGeom prst="ellipse">
            <a:avLst/>
          </a:prstGeom>
          <a:gradFill>
            <a:gsLst>
              <a:gs pos="0">
                <a:srgbClr val="ED331A"/>
              </a:gs>
              <a:gs pos="44000">
                <a:srgbClr val="ED331A"/>
              </a:gs>
              <a:gs pos="92000">
                <a:srgbClr val="F48070"/>
              </a:gs>
              <a:gs pos="100000">
                <a:srgbClr val="F4807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080" name="Shape 3080"/>
          <p:cNvSpPr/>
          <p:nvPr/>
        </p:nvSpPr>
        <p:spPr>
          <a:xfrm>
            <a:off x="7305543" y="51598"/>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081" name="Shape 3081"/>
          <p:cNvSpPr/>
          <p:nvPr/>
        </p:nvSpPr>
        <p:spPr>
          <a:xfrm>
            <a:off x="7618070" y="0"/>
            <a:ext cx="380950" cy="287475"/>
          </a:xfrm>
          <a:prstGeom prst="rect">
            <a:avLst/>
          </a:prstGeom>
          <a:solidFill>
            <a:srgbClr val="ED331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082" name="Shape 3082"/>
          <p:cNvSpPr/>
          <p:nvPr/>
        </p:nvSpPr>
        <p:spPr>
          <a:xfrm>
            <a:off x="7686446" y="51598"/>
            <a:ext cx="244199" cy="184279"/>
          </a:xfrm>
          <a:prstGeom prst="ellipse">
            <a:avLst/>
          </a:prstGeom>
          <a:gradFill>
            <a:gsLst>
              <a:gs pos="0">
                <a:srgbClr val="ED331A"/>
              </a:gs>
              <a:gs pos="44000">
                <a:srgbClr val="ED331A"/>
              </a:gs>
              <a:gs pos="92000">
                <a:srgbClr val="F48070"/>
              </a:gs>
              <a:gs pos="100000">
                <a:srgbClr val="F4807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083" name="Shape 3083"/>
          <p:cNvSpPr/>
          <p:nvPr/>
        </p:nvSpPr>
        <p:spPr>
          <a:xfrm>
            <a:off x="7686446" y="51598"/>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084" name="Shape 3084"/>
          <p:cNvSpPr/>
          <p:nvPr/>
        </p:nvSpPr>
        <p:spPr>
          <a:xfrm>
            <a:off x="7998974" y="0"/>
            <a:ext cx="380950" cy="287475"/>
          </a:xfrm>
          <a:prstGeom prst="rect">
            <a:avLst/>
          </a:prstGeom>
          <a:solidFill>
            <a:srgbClr val="F37B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085" name="Shape 3085"/>
          <p:cNvSpPr/>
          <p:nvPr/>
        </p:nvSpPr>
        <p:spPr>
          <a:xfrm>
            <a:off x="8067350" y="51598"/>
            <a:ext cx="244199" cy="184279"/>
          </a:xfrm>
          <a:prstGeom prst="ellipse">
            <a:avLst/>
          </a:prstGeom>
          <a:gradFill>
            <a:gsLst>
              <a:gs pos="0">
                <a:srgbClr val="F37B00"/>
              </a:gs>
              <a:gs pos="44000">
                <a:srgbClr val="F37B00"/>
              </a:gs>
              <a:gs pos="92000">
                <a:srgbClr val="FBAB30"/>
              </a:gs>
              <a:gs pos="100000">
                <a:srgbClr val="FBAB3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086" name="Shape 3086"/>
          <p:cNvSpPr/>
          <p:nvPr/>
        </p:nvSpPr>
        <p:spPr>
          <a:xfrm>
            <a:off x="8067350" y="51598"/>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087" name="Shape 3087"/>
          <p:cNvSpPr/>
          <p:nvPr/>
        </p:nvSpPr>
        <p:spPr>
          <a:xfrm>
            <a:off x="8379877" y="0"/>
            <a:ext cx="380950" cy="287475"/>
          </a:xfrm>
          <a:prstGeom prst="rect">
            <a:avLst/>
          </a:prstGeom>
          <a:solidFill>
            <a:srgbClr val="FFD5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088" name="Shape 3088"/>
          <p:cNvSpPr/>
          <p:nvPr/>
        </p:nvSpPr>
        <p:spPr>
          <a:xfrm>
            <a:off x="8448253" y="51598"/>
            <a:ext cx="244199" cy="184279"/>
          </a:xfrm>
          <a:prstGeom prst="ellipse">
            <a:avLst/>
          </a:prstGeom>
          <a:gradFill>
            <a:gsLst>
              <a:gs pos="0">
                <a:srgbClr val="FFD500"/>
              </a:gs>
              <a:gs pos="44000">
                <a:srgbClr val="FFD500"/>
              </a:gs>
              <a:gs pos="92000">
                <a:srgbClr val="FFEC8F"/>
              </a:gs>
              <a:gs pos="100000">
                <a:srgbClr val="FFEC8F"/>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089" name="Shape 3089"/>
          <p:cNvSpPr/>
          <p:nvPr/>
        </p:nvSpPr>
        <p:spPr>
          <a:xfrm>
            <a:off x="8448253" y="51598"/>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090" name="Shape 3090"/>
          <p:cNvSpPr/>
          <p:nvPr/>
        </p:nvSpPr>
        <p:spPr>
          <a:xfrm>
            <a:off x="8760781" y="0"/>
            <a:ext cx="380950" cy="287475"/>
          </a:xfrm>
          <a:prstGeom prst="rect">
            <a:avLst/>
          </a:prstGeom>
          <a:solidFill>
            <a:srgbClr val="FFD5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091" name="Shape 3091"/>
          <p:cNvSpPr/>
          <p:nvPr/>
        </p:nvSpPr>
        <p:spPr>
          <a:xfrm>
            <a:off x="8829157" y="51598"/>
            <a:ext cx="244199" cy="184279"/>
          </a:xfrm>
          <a:prstGeom prst="ellipse">
            <a:avLst/>
          </a:prstGeom>
          <a:gradFill>
            <a:gsLst>
              <a:gs pos="0">
                <a:srgbClr val="FFD500"/>
              </a:gs>
              <a:gs pos="44000">
                <a:srgbClr val="FFD500"/>
              </a:gs>
              <a:gs pos="92000">
                <a:srgbClr val="FFEC8F"/>
              </a:gs>
              <a:gs pos="100000">
                <a:srgbClr val="FFEC8F"/>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092" name="Shape 3092"/>
          <p:cNvSpPr/>
          <p:nvPr/>
        </p:nvSpPr>
        <p:spPr>
          <a:xfrm>
            <a:off x="8829157" y="51598"/>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LEGO - Title and Content 3">
  <p:cSld name="LEGO - Title and Content 3">
    <p:bg>
      <p:bgPr>
        <a:gradFill>
          <a:gsLst>
            <a:gs pos="0">
              <a:srgbClr val="FAFAFA"/>
            </a:gs>
            <a:gs pos="47000">
              <a:srgbClr val="FAFAFA"/>
            </a:gs>
            <a:gs pos="83000">
              <a:srgbClr val="D6D6D6"/>
            </a:gs>
            <a:gs pos="100000">
              <a:srgbClr val="D6D6D6"/>
            </a:gs>
          </a:gsLst>
          <a:path path="circle">
            <a:fillToRect l="50000" t="50000" r="50000" b="50000"/>
          </a:path>
          <a:tileRect/>
        </a:gradFill>
        <a:effectLst/>
      </p:bgPr>
    </p:bg>
    <p:spTree>
      <p:nvGrpSpPr>
        <p:cNvPr id="1" name="Shape 3093"/>
        <p:cNvGrpSpPr/>
        <p:nvPr/>
      </p:nvGrpSpPr>
      <p:grpSpPr>
        <a:xfrm>
          <a:off x="0" y="0"/>
          <a:ext cx="0" cy="0"/>
          <a:chOff x="0" y="0"/>
          <a:chExt cx="0" cy="0"/>
        </a:xfrm>
      </p:grpSpPr>
      <p:sp>
        <p:nvSpPr>
          <p:cNvPr id="3094" name="Shape 3094"/>
          <p:cNvSpPr txBox="1">
            <a:spLocks noGrp="1"/>
          </p:cNvSpPr>
          <p:nvPr>
            <p:ph type="title"/>
          </p:nvPr>
        </p:nvSpPr>
        <p:spPr>
          <a:xfrm>
            <a:off x="628650" y="395350"/>
            <a:ext cx="7886700" cy="639369"/>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rgbClr val="262626"/>
              </a:buClr>
              <a:buSzPts val="5400"/>
              <a:buFont typeface="Calibri"/>
              <a:buNone/>
              <a:defRPr sz="5400" b="0" i="0" u="none" strike="noStrike" cap="none">
                <a:solidFill>
                  <a:srgbClr val="262626"/>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095" name="Shape 3095"/>
          <p:cNvSpPr txBox="1">
            <a:spLocks noGrp="1"/>
          </p:cNvSpPr>
          <p:nvPr>
            <p:ph type="body" idx="1"/>
          </p:nvPr>
        </p:nvSpPr>
        <p:spPr>
          <a:xfrm>
            <a:off x="628650" y="1664119"/>
            <a:ext cx="7886700" cy="2672207"/>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rgbClr val="3F3F3F"/>
              </a:buClr>
              <a:buSzPts val="2800"/>
              <a:buFont typeface="Arial"/>
              <a:buChar char="•"/>
              <a:defRPr sz="2800" b="0" i="0" u="none" strike="noStrike" cap="none">
                <a:solidFill>
                  <a:srgbClr val="3F3F3F"/>
                </a:solidFill>
                <a:latin typeface="Calibri"/>
                <a:ea typeface="Calibri"/>
                <a:cs typeface="Calibri"/>
                <a:sym typeface="Calibri"/>
              </a:defRPr>
            </a:lvl1pPr>
            <a:lvl2pPr marL="914400" marR="0" lvl="1" indent="-381000" algn="l" rtl="0">
              <a:lnSpc>
                <a:spcPct val="90000"/>
              </a:lnSpc>
              <a:spcBef>
                <a:spcPts val="500"/>
              </a:spcBef>
              <a:spcAft>
                <a:spcPts val="0"/>
              </a:spcAft>
              <a:buClr>
                <a:srgbClr val="3F3F3F"/>
              </a:buClr>
              <a:buSzPts val="2400"/>
              <a:buFont typeface="Arial"/>
              <a:buChar char="•"/>
              <a:defRPr sz="2400" b="0" i="0" u="none" strike="noStrike" cap="none">
                <a:solidFill>
                  <a:srgbClr val="3F3F3F"/>
                </a:solidFill>
                <a:latin typeface="Calibri"/>
                <a:ea typeface="Calibri"/>
                <a:cs typeface="Calibri"/>
                <a:sym typeface="Calibri"/>
              </a:defRPr>
            </a:lvl2pPr>
            <a:lvl3pPr marL="1371600" marR="0" lvl="2" indent="-355600" algn="l" rtl="0">
              <a:lnSpc>
                <a:spcPct val="90000"/>
              </a:lnSpc>
              <a:spcBef>
                <a:spcPts val="500"/>
              </a:spcBef>
              <a:spcAft>
                <a:spcPts val="0"/>
              </a:spcAft>
              <a:buClr>
                <a:srgbClr val="3F3F3F"/>
              </a:buClr>
              <a:buSzPts val="2000"/>
              <a:buFont typeface="Arial"/>
              <a:buChar char="•"/>
              <a:defRPr sz="2000" b="0" i="0" u="none" strike="noStrike" cap="none">
                <a:solidFill>
                  <a:srgbClr val="3F3F3F"/>
                </a:solidFill>
                <a:latin typeface="Calibri"/>
                <a:ea typeface="Calibri"/>
                <a:cs typeface="Calibri"/>
                <a:sym typeface="Calibri"/>
              </a:defRPr>
            </a:lvl3pPr>
            <a:lvl4pPr marL="1828800" marR="0" lvl="3" indent="-342900" algn="l" rtl="0">
              <a:lnSpc>
                <a:spcPct val="90000"/>
              </a:lnSpc>
              <a:spcBef>
                <a:spcPts val="500"/>
              </a:spcBef>
              <a:spcAft>
                <a:spcPts val="0"/>
              </a:spcAft>
              <a:buClr>
                <a:srgbClr val="3F3F3F"/>
              </a:buClr>
              <a:buSzPts val="1800"/>
              <a:buFont typeface="Arial"/>
              <a:buChar char="•"/>
              <a:defRPr sz="1800" b="0" i="0" u="none" strike="noStrike" cap="none">
                <a:solidFill>
                  <a:srgbClr val="3F3F3F"/>
                </a:solidFill>
                <a:latin typeface="Calibri"/>
                <a:ea typeface="Calibri"/>
                <a:cs typeface="Calibri"/>
                <a:sym typeface="Calibri"/>
              </a:defRPr>
            </a:lvl4pPr>
            <a:lvl5pPr marL="2286000" marR="0" lvl="4" indent="-342900" algn="l" rtl="0">
              <a:lnSpc>
                <a:spcPct val="90000"/>
              </a:lnSpc>
              <a:spcBef>
                <a:spcPts val="500"/>
              </a:spcBef>
              <a:spcAft>
                <a:spcPts val="0"/>
              </a:spcAft>
              <a:buClr>
                <a:srgbClr val="3F3F3F"/>
              </a:buClr>
              <a:buSzPts val="1800"/>
              <a:buFont typeface="Arial"/>
              <a:buChar char="•"/>
              <a:defRPr sz="1800" b="0" i="0" u="none" strike="noStrike" cap="none">
                <a:solidFill>
                  <a:srgbClr val="3F3F3F"/>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096" name="Shape 3096"/>
          <p:cNvSpPr txBox="1">
            <a:spLocks noGrp="1"/>
          </p:cNvSpPr>
          <p:nvPr>
            <p:ph type="dt" idx="10"/>
          </p:nvPr>
        </p:nvSpPr>
        <p:spPr>
          <a:xfrm>
            <a:off x="628650" y="4495801"/>
            <a:ext cx="2057400" cy="273844"/>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097" name="Shape 3097"/>
          <p:cNvSpPr txBox="1">
            <a:spLocks noGrp="1"/>
          </p:cNvSpPr>
          <p:nvPr>
            <p:ph type="ftr" idx="11"/>
          </p:nvPr>
        </p:nvSpPr>
        <p:spPr>
          <a:xfrm>
            <a:off x="3028950" y="4495801"/>
            <a:ext cx="3086100" cy="273844"/>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098" name="Shape 3098"/>
          <p:cNvSpPr txBox="1">
            <a:spLocks noGrp="1"/>
          </p:cNvSpPr>
          <p:nvPr>
            <p:ph type="sldNum" idx="12"/>
          </p:nvPr>
        </p:nvSpPr>
        <p:spPr>
          <a:xfrm>
            <a:off x="6457950" y="4495801"/>
            <a:ext cx="2057400" cy="273844"/>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
              <a:t>‹#›</a:t>
            </a:fld>
            <a:endParaRPr/>
          </a:p>
        </p:txBody>
      </p:sp>
      <p:sp>
        <p:nvSpPr>
          <p:cNvPr id="3099" name="Shape 3099"/>
          <p:cNvSpPr/>
          <p:nvPr/>
        </p:nvSpPr>
        <p:spPr>
          <a:xfrm>
            <a:off x="0" y="4856025"/>
            <a:ext cx="380950" cy="287475"/>
          </a:xfrm>
          <a:prstGeom prst="rect">
            <a:avLst/>
          </a:prstGeom>
          <a:solidFill>
            <a:srgbClr val="ED331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100" name="Shape 3100"/>
          <p:cNvSpPr/>
          <p:nvPr/>
        </p:nvSpPr>
        <p:spPr>
          <a:xfrm>
            <a:off x="68376" y="4907623"/>
            <a:ext cx="244199" cy="184279"/>
          </a:xfrm>
          <a:prstGeom prst="ellipse">
            <a:avLst/>
          </a:prstGeom>
          <a:gradFill>
            <a:gsLst>
              <a:gs pos="0">
                <a:srgbClr val="ED331A"/>
              </a:gs>
              <a:gs pos="44000">
                <a:srgbClr val="ED331A"/>
              </a:gs>
              <a:gs pos="92000">
                <a:srgbClr val="F48070"/>
              </a:gs>
              <a:gs pos="100000">
                <a:srgbClr val="F4807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101" name="Shape 3101"/>
          <p:cNvSpPr/>
          <p:nvPr/>
        </p:nvSpPr>
        <p:spPr>
          <a:xfrm>
            <a:off x="68376" y="4907623"/>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102" name="Shape 3102"/>
          <p:cNvSpPr/>
          <p:nvPr/>
        </p:nvSpPr>
        <p:spPr>
          <a:xfrm>
            <a:off x="380904" y="4856025"/>
            <a:ext cx="380950" cy="287475"/>
          </a:xfrm>
          <a:prstGeom prst="rect">
            <a:avLst/>
          </a:prstGeom>
          <a:solidFill>
            <a:srgbClr val="0056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103" name="Shape 3103"/>
          <p:cNvSpPr/>
          <p:nvPr/>
        </p:nvSpPr>
        <p:spPr>
          <a:xfrm>
            <a:off x="449280" y="4907623"/>
            <a:ext cx="244199" cy="184279"/>
          </a:xfrm>
          <a:prstGeom prst="ellipse">
            <a:avLst/>
          </a:prstGeom>
          <a:gradFill>
            <a:gsLst>
              <a:gs pos="0">
                <a:srgbClr val="0056A8"/>
              </a:gs>
              <a:gs pos="44000">
                <a:srgbClr val="0056A8"/>
              </a:gs>
              <a:gs pos="92000">
                <a:srgbClr val="0D86FF"/>
              </a:gs>
              <a:gs pos="100000">
                <a:srgbClr val="0D86FF"/>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104" name="Shape 3104"/>
          <p:cNvSpPr/>
          <p:nvPr/>
        </p:nvSpPr>
        <p:spPr>
          <a:xfrm>
            <a:off x="449280" y="4907623"/>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105" name="Shape 3105"/>
          <p:cNvSpPr/>
          <p:nvPr/>
        </p:nvSpPr>
        <p:spPr>
          <a:xfrm>
            <a:off x="761807" y="4856025"/>
            <a:ext cx="380950" cy="287475"/>
          </a:xfrm>
          <a:prstGeom prst="rect">
            <a:avLst/>
          </a:prstGeom>
          <a:solidFill>
            <a:srgbClr val="FFD5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106" name="Shape 3106"/>
          <p:cNvSpPr/>
          <p:nvPr/>
        </p:nvSpPr>
        <p:spPr>
          <a:xfrm>
            <a:off x="830183" y="4907623"/>
            <a:ext cx="244199" cy="184279"/>
          </a:xfrm>
          <a:prstGeom prst="ellipse">
            <a:avLst/>
          </a:prstGeom>
          <a:gradFill>
            <a:gsLst>
              <a:gs pos="0">
                <a:srgbClr val="FFD500"/>
              </a:gs>
              <a:gs pos="44000">
                <a:srgbClr val="FFD500"/>
              </a:gs>
              <a:gs pos="92000">
                <a:srgbClr val="FFEC8F"/>
              </a:gs>
              <a:gs pos="100000">
                <a:srgbClr val="FFEC8F"/>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107" name="Shape 3107"/>
          <p:cNvSpPr/>
          <p:nvPr/>
        </p:nvSpPr>
        <p:spPr>
          <a:xfrm>
            <a:off x="830183" y="4907623"/>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108" name="Shape 3108"/>
          <p:cNvSpPr/>
          <p:nvPr/>
        </p:nvSpPr>
        <p:spPr>
          <a:xfrm>
            <a:off x="1142711" y="4856025"/>
            <a:ext cx="380950" cy="287475"/>
          </a:xfrm>
          <a:prstGeom prst="rect">
            <a:avLst/>
          </a:prstGeom>
          <a:solidFill>
            <a:srgbClr val="12924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109" name="Shape 3109"/>
          <p:cNvSpPr/>
          <p:nvPr/>
        </p:nvSpPr>
        <p:spPr>
          <a:xfrm>
            <a:off x="1211087" y="4907623"/>
            <a:ext cx="244199" cy="184279"/>
          </a:xfrm>
          <a:prstGeom prst="ellipse">
            <a:avLst/>
          </a:prstGeom>
          <a:gradFill>
            <a:gsLst>
              <a:gs pos="0">
                <a:srgbClr val="129240"/>
              </a:gs>
              <a:gs pos="44000">
                <a:srgbClr val="129240"/>
              </a:gs>
              <a:gs pos="92000">
                <a:srgbClr val="18C255"/>
              </a:gs>
              <a:gs pos="100000">
                <a:srgbClr val="18C255"/>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110" name="Shape 3110"/>
          <p:cNvSpPr/>
          <p:nvPr/>
        </p:nvSpPr>
        <p:spPr>
          <a:xfrm>
            <a:off x="1211087" y="4907623"/>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111" name="Shape 3111"/>
          <p:cNvSpPr/>
          <p:nvPr/>
        </p:nvSpPr>
        <p:spPr>
          <a:xfrm>
            <a:off x="1523614" y="4856025"/>
            <a:ext cx="380950" cy="287475"/>
          </a:xfrm>
          <a:prstGeom prst="rect">
            <a:avLst/>
          </a:prstGeom>
          <a:solidFill>
            <a:srgbClr val="12924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112" name="Shape 3112"/>
          <p:cNvSpPr/>
          <p:nvPr/>
        </p:nvSpPr>
        <p:spPr>
          <a:xfrm>
            <a:off x="1591990" y="4907623"/>
            <a:ext cx="244199" cy="184279"/>
          </a:xfrm>
          <a:prstGeom prst="ellipse">
            <a:avLst/>
          </a:prstGeom>
          <a:gradFill>
            <a:gsLst>
              <a:gs pos="0">
                <a:srgbClr val="129240"/>
              </a:gs>
              <a:gs pos="44000">
                <a:srgbClr val="129240"/>
              </a:gs>
              <a:gs pos="92000">
                <a:srgbClr val="18C255"/>
              </a:gs>
              <a:gs pos="100000">
                <a:srgbClr val="18C255"/>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113" name="Shape 3113"/>
          <p:cNvSpPr/>
          <p:nvPr/>
        </p:nvSpPr>
        <p:spPr>
          <a:xfrm>
            <a:off x="1591990" y="4907623"/>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114" name="Shape 3114"/>
          <p:cNvSpPr/>
          <p:nvPr/>
        </p:nvSpPr>
        <p:spPr>
          <a:xfrm>
            <a:off x="1904518" y="4856025"/>
            <a:ext cx="380950" cy="287475"/>
          </a:xfrm>
          <a:prstGeom prst="rect">
            <a:avLst/>
          </a:prstGeom>
          <a:solidFill>
            <a:srgbClr val="0056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115" name="Shape 3115"/>
          <p:cNvSpPr/>
          <p:nvPr/>
        </p:nvSpPr>
        <p:spPr>
          <a:xfrm>
            <a:off x="1972894" y="4907623"/>
            <a:ext cx="244199" cy="184279"/>
          </a:xfrm>
          <a:prstGeom prst="ellipse">
            <a:avLst/>
          </a:prstGeom>
          <a:gradFill>
            <a:gsLst>
              <a:gs pos="0">
                <a:srgbClr val="0056A8"/>
              </a:gs>
              <a:gs pos="44000">
                <a:srgbClr val="0056A8"/>
              </a:gs>
              <a:gs pos="92000">
                <a:srgbClr val="0D86FF"/>
              </a:gs>
              <a:gs pos="100000">
                <a:srgbClr val="0D86FF"/>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116" name="Shape 3116"/>
          <p:cNvSpPr/>
          <p:nvPr/>
        </p:nvSpPr>
        <p:spPr>
          <a:xfrm>
            <a:off x="1972894" y="4907623"/>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117" name="Shape 3117"/>
          <p:cNvSpPr/>
          <p:nvPr/>
        </p:nvSpPr>
        <p:spPr>
          <a:xfrm>
            <a:off x="2285421" y="4856025"/>
            <a:ext cx="380950" cy="287475"/>
          </a:xfrm>
          <a:prstGeom prst="rect">
            <a:avLst/>
          </a:prstGeom>
          <a:solidFill>
            <a:srgbClr val="12924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118" name="Shape 3118"/>
          <p:cNvSpPr/>
          <p:nvPr/>
        </p:nvSpPr>
        <p:spPr>
          <a:xfrm>
            <a:off x="2353797" y="4907623"/>
            <a:ext cx="244199" cy="184279"/>
          </a:xfrm>
          <a:prstGeom prst="ellipse">
            <a:avLst/>
          </a:prstGeom>
          <a:gradFill>
            <a:gsLst>
              <a:gs pos="0">
                <a:srgbClr val="129240"/>
              </a:gs>
              <a:gs pos="44000">
                <a:srgbClr val="129240"/>
              </a:gs>
              <a:gs pos="92000">
                <a:srgbClr val="18C255"/>
              </a:gs>
              <a:gs pos="100000">
                <a:srgbClr val="18C255"/>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119" name="Shape 3119"/>
          <p:cNvSpPr/>
          <p:nvPr/>
        </p:nvSpPr>
        <p:spPr>
          <a:xfrm>
            <a:off x="2353797" y="4907623"/>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120" name="Shape 3120"/>
          <p:cNvSpPr/>
          <p:nvPr/>
        </p:nvSpPr>
        <p:spPr>
          <a:xfrm>
            <a:off x="2666325" y="4856025"/>
            <a:ext cx="380950" cy="287475"/>
          </a:xfrm>
          <a:prstGeom prst="rect">
            <a:avLst/>
          </a:prstGeom>
          <a:solidFill>
            <a:srgbClr val="12924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121" name="Shape 3121"/>
          <p:cNvSpPr/>
          <p:nvPr/>
        </p:nvSpPr>
        <p:spPr>
          <a:xfrm>
            <a:off x="2734701" y="4907623"/>
            <a:ext cx="244199" cy="184279"/>
          </a:xfrm>
          <a:prstGeom prst="ellipse">
            <a:avLst/>
          </a:prstGeom>
          <a:gradFill>
            <a:gsLst>
              <a:gs pos="0">
                <a:srgbClr val="129240"/>
              </a:gs>
              <a:gs pos="44000">
                <a:srgbClr val="129240"/>
              </a:gs>
              <a:gs pos="92000">
                <a:srgbClr val="18C255"/>
              </a:gs>
              <a:gs pos="100000">
                <a:srgbClr val="18C255"/>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122" name="Shape 3122"/>
          <p:cNvSpPr/>
          <p:nvPr/>
        </p:nvSpPr>
        <p:spPr>
          <a:xfrm>
            <a:off x="2734701" y="4907623"/>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123" name="Shape 3123"/>
          <p:cNvSpPr/>
          <p:nvPr/>
        </p:nvSpPr>
        <p:spPr>
          <a:xfrm>
            <a:off x="3047228" y="4856025"/>
            <a:ext cx="380950" cy="287475"/>
          </a:xfrm>
          <a:prstGeom prst="rect">
            <a:avLst/>
          </a:prstGeom>
          <a:solidFill>
            <a:srgbClr val="F37B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124" name="Shape 3124"/>
          <p:cNvSpPr/>
          <p:nvPr/>
        </p:nvSpPr>
        <p:spPr>
          <a:xfrm>
            <a:off x="3115604" y="4907623"/>
            <a:ext cx="244199" cy="184279"/>
          </a:xfrm>
          <a:prstGeom prst="ellipse">
            <a:avLst/>
          </a:prstGeom>
          <a:gradFill>
            <a:gsLst>
              <a:gs pos="0">
                <a:srgbClr val="F37B00"/>
              </a:gs>
              <a:gs pos="44000">
                <a:srgbClr val="F37B00"/>
              </a:gs>
              <a:gs pos="92000">
                <a:srgbClr val="FBAB30"/>
              </a:gs>
              <a:gs pos="100000">
                <a:srgbClr val="FBAB3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125" name="Shape 3125"/>
          <p:cNvSpPr/>
          <p:nvPr/>
        </p:nvSpPr>
        <p:spPr>
          <a:xfrm>
            <a:off x="3115604" y="4907623"/>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126" name="Shape 3126"/>
          <p:cNvSpPr/>
          <p:nvPr/>
        </p:nvSpPr>
        <p:spPr>
          <a:xfrm>
            <a:off x="3428132" y="4856025"/>
            <a:ext cx="380950" cy="287475"/>
          </a:xfrm>
          <a:prstGeom prst="rect">
            <a:avLst/>
          </a:prstGeom>
          <a:solidFill>
            <a:srgbClr val="FFD5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127" name="Shape 3127"/>
          <p:cNvSpPr/>
          <p:nvPr/>
        </p:nvSpPr>
        <p:spPr>
          <a:xfrm>
            <a:off x="3496508" y="4907623"/>
            <a:ext cx="244199" cy="184279"/>
          </a:xfrm>
          <a:prstGeom prst="ellipse">
            <a:avLst/>
          </a:prstGeom>
          <a:gradFill>
            <a:gsLst>
              <a:gs pos="0">
                <a:srgbClr val="FFD500"/>
              </a:gs>
              <a:gs pos="44000">
                <a:srgbClr val="FFD500"/>
              </a:gs>
              <a:gs pos="92000">
                <a:srgbClr val="FFEC8F"/>
              </a:gs>
              <a:gs pos="100000">
                <a:srgbClr val="FFEC8F"/>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128" name="Shape 3128"/>
          <p:cNvSpPr/>
          <p:nvPr/>
        </p:nvSpPr>
        <p:spPr>
          <a:xfrm>
            <a:off x="3496508" y="4907623"/>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129" name="Shape 3129"/>
          <p:cNvSpPr/>
          <p:nvPr/>
        </p:nvSpPr>
        <p:spPr>
          <a:xfrm>
            <a:off x="3809035" y="4856025"/>
            <a:ext cx="380950" cy="287475"/>
          </a:xfrm>
          <a:prstGeom prst="rect">
            <a:avLst/>
          </a:prstGeom>
          <a:solidFill>
            <a:srgbClr val="0056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130" name="Shape 3130"/>
          <p:cNvSpPr/>
          <p:nvPr/>
        </p:nvSpPr>
        <p:spPr>
          <a:xfrm>
            <a:off x="3877411" y="4907623"/>
            <a:ext cx="244199" cy="184279"/>
          </a:xfrm>
          <a:prstGeom prst="ellipse">
            <a:avLst/>
          </a:prstGeom>
          <a:gradFill>
            <a:gsLst>
              <a:gs pos="0">
                <a:srgbClr val="0056A8"/>
              </a:gs>
              <a:gs pos="44000">
                <a:srgbClr val="0056A8"/>
              </a:gs>
              <a:gs pos="92000">
                <a:srgbClr val="0D86FF"/>
              </a:gs>
              <a:gs pos="100000">
                <a:srgbClr val="0D86FF"/>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131" name="Shape 3131"/>
          <p:cNvSpPr/>
          <p:nvPr/>
        </p:nvSpPr>
        <p:spPr>
          <a:xfrm>
            <a:off x="3877411" y="4907623"/>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132" name="Shape 3132"/>
          <p:cNvSpPr/>
          <p:nvPr/>
        </p:nvSpPr>
        <p:spPr>
          <a:xfrm>
            <a:off x="4189939" y="4856025"/>
            <a:ext cx="380950" cy="287475"/>
          </a:xfrm>
          <a:prstGeom prst="rect">
            <a:avLst/>
          </a:prstGeom>
          <a:solidFill>
            <a:srgbClr val="FFD5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133" name="Shape 3133"/>
          <p:cNvSpPr/>
          <p:nvPr/>
        </p:nvSpPr>
        <p:spPr>
          <a:xfrm>
            <a:off x="4258315" y="4907623"/>
            <a:ext cx="244199" cy="184279"/>
          </a:xfrm>
          <a:prstGeom prst="ellipse">
            <a:avLst/>
          </a:prstGeom>
          <a:gradFill>
            <a:gsLst>
              <a:gs pos="0">
                <a:srgbClr val="FFD500"/>
              </a:gs>
              <a:gs pos="44000">
                <a:srgbClr val="FFD500"/>
              </a:gs>
              <a:gs pos="92000">
                <a:srgbClr val="FFEC8F"/>
              </a:gs>
              <a:gs pos="100000">
                <a:srgbClr val="FFEC8F"/>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134" name="Shape 3134"/>
          <p:cNvSpPr/>
          <p:nvPr/>
        </p:nvSpPr>
        <p:spPr>
          <a:xfrm>
            <a:off x="4258315" y="4907623"/>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135" name="Shape 3135"/>
          <p:cNvSpPr/>
          <p:nvPr/>
        </p:nvSpPr>
        <p:spPr>
          <a:xfrm>
            <a:off x="4570842" y="4856025"/>
            <a:ext cx="380950" cy="287475"/>
          </a:xfrm>
          <a:prstGeom prst="rect">
            <a:avLst/>
          </a:prstGeom>
          <a:solidFill>
            <a:srgbClr val="ED331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136" name="Shape 3136"/>
          <p:cNvSpPr/>
          <p:nvPr/>
        </p:nvSpPr>
        <p:spPr>
          <a:xfrm>
            <a:off x="4639218" y="4907623"/>
            <a:ext cx="244199" cy="184279"/>
          </a:xfrm>
          <a:prstGeom prst="ellipse">
            <a:avLst/>
          </a:prstGeom>
          <a:gradFill>
            <a:gsLst>
              <a:gs pos="0">
                <a:srgbClr val="ED331A"/>
              </a:gs>
              <a:gs pos="44000">
                <a:srgbClr val="ED331A"/>
              </a:gs>
              <a:gs pos="92000">
                <a:srgbClr val="F48070"/>
              </a:gs>
              <a:gs pos="100000">
                <a:srgbClr val="F4807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137" name="Shape 3137"/>
          <p:cNvSpPr/>
          <p:nvPr/>
        </p:nvSpPr>
        <p:spPr>
          <a:xfrm>
            <a:off x="4639218" y="4907623"/>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138" name="Shape 3138"/>
          <p:cNvSpPr/>
          <p:nvPr/>
        </p:nvSpPr>
        <p:spPr>
          <a:xfrm>
            <a:off x="4951746" y="4856025"/>
            <a:ext cx="380950" cy="287475"/>
          </a:xfrm>
          <a:prstGeom prst="rect">
            <a:avLst/>
          </a:prstGeom>
          <a:solidFill>
            <a:srgbClr val="ED331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139" name="Shape 3139"/>
          <p:cNvSpPr/>
          <p:nvPr/>
        </p:nvSpPr>
        <p:spPr>
          <a:xfrm>
            <a:off x="5020122" y="4907623"/>
            <a:ext cx="244199" cy="184279"/>
          </a:xfrm>
          <a:prstGeom prst="ellipse">
            <a:avLst/>
          </a:prstGeom>
          <a:gradFill>
            <a:gsLst>
              <a:gs pos="0">
                <a:srgbClr val="ED331A"/>
              </a:gs>
              <a:gs pos="44000">
                <a:srgbClr val="ED331A"/>
              </a:gs>
              <a:gs pos="92000">
                <a:srgbClr val="F48070"/>
              </a:gs>
              <a:gs pos="100000">
                <a:srgbClr val="F4807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140" name="Shape 3140"/>
          <p:cNvSpPr/>
          <p:nvPr/>
        </p:nvSpPr>
        <p:spPr>
          <a:xfrm>
            <a:off x="5020122" y="4907623"/>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141" name="Shape 3141"/>
          <p:cNvSpPr/>
          <p:nvPr/>
        </p:nvSpPr>
        <p:spPr>
          <a:xfrm>
            <a:off x="5332649" y="4856025"/>
            <a:ext cx="380950" cy="287475"/>
          </a:xfrm>
          <a:prstGeom prst="rect">
            <a:avLst/>
          </a:prstGeom>
          <a:solidFill>
            <a:srgbClr val="F37B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142" name="Shape 3142"/>
          <p:cNvSpPr/>
          <p:nvPr/>
        </p:nvSpPr>
        <p:spPr>
          <a:xfrm>
            <a:off x="5401025" y="4907623"/>
            <a:ext cx="244199" cy="184279"/>
          </a:xfrm>
          <a:prstGeom prst="ellipse">
            <a:avLst/>
          </a:prstGeom>
          <a:gradFill>
            <a:gsLst>
              <a:gs pos="0">
                <a:srgbClr val="F37B00"/>
              </a:gs>
              <a:gs pos="44000">
                <a:srgbClr val="F37B00"/>
              </a:gs>
              <a:gs pos="92000">
                <a:srgbClr val="FBAB30"/>
              </a:gs>
              <a:gs pos="100000">
                <a:srgbClr val="FBAB3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143" name="Shape 3143"/>
          <p:cNvSpPr/>
          <p:nvPr/>
        </p:nvSpPr>
        <p:spPr>
          <a:xfrm>
            <a:off x="5401025" y="4907623"/>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144" name="Shape 3144"/>
          <p:cNvSpPr/>
          <p:nvPr/>
        </p:nvSpPr>
        <p:spPr>
          <a:xfrm>
            <a:off x="5713553" y="4856025"/>
            <a:ext cx="380950" cy="287475"/>
          </a:xfrm>
          <a:prstGeom prst="rect">
            <a:avLst/>
          </a:prstGeom>
          <a:solidFill>
            <a:srgbClr val="FFD5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145" name="Shape 3145"/>
          <p:cNvSpPr/>
          <p:nvPr/>
        </p:nvSpPr>
        <p:spPr>
          <a:xfrm>
            <a:off x="5781929" y="4907623"/>
            <a:ext cx="244199" cy="184279"/>
          </a:xfrm>
          <a:prstGeom prst="ellipse">
            <a:avLst/>
          </a:prstGeom>
          <a:gradFill>
            <a:gsLst>
              <a:gs pos="0">
                <a:srgbClr val="FFD500"/>
              </a:gs>
              <a:gs pos="44000">
                <a:srgbClr val="FFD500"/>
              </a:gs>
              <a:gs pos="92000">
                <a:srgbClr val="FFEC8F"/>
              </a:gs>
              <a:gs pos="100000">
                <a:srgbClr val="FFEC8F"/>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146" name="Shape 3146"/>
          <p:cNvSpPr/>
          <p:nvPr/>
        </p:nvSpPr>
        <p:spPr>
          <a:xfrm>
            <a:off x="5781929" y="4907623"/>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147" name="Shape 3147"/>
          <p:cNvSpPr/>
          <p:nvPr/>
        </p:nvSpPr>
        <p:spPr>
          <a:xfrm>
            <a:off x="6094456" y="4856025"/>
            <a:ext cx="380950" cy="287475"/>
          </a:xfrm>
          <a:prstGeom prst="rect">
            <a:avLst/>
          </a:prstGeom>
          <a:solidFill>
            <a:srgbClr val="FFD5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148" name="Shape 3148"/>
          <p:cNvSpPr/>
          <p:nvPr/>
        </p:nvSpPr>
        <p:spPr>
          <a:xfrm>
            <a:off x="6162832" y="4907623"/>
            <a:ext cx="244199" cy="184279"/>
          </a:xfrm>
          <a:prstGeom prst="ellipse">
            <a:avLst/>
          </a:prstGeom>
          <a:gradFill>
            <a:gsLst>
              <a:gs pos="0">
                <a:srgbClr val="FFD500"/>
              </a:gs>
              <a:gs pos="44000">
                <a:srgbClr val="FFD500"/>
              </a:gs>
              <a:gs pos="92000">
                <a:srgbClr val="FFEC8F"/>
              </a:gs>
              <a:gs pos="100000">
                <a:srgbClr val="FFEC8F"/>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149" name="Shape 3149"/>
          <p:cNvSpPr/>
          <p:nvPr/>
        </p:nvSpPr>
        <p:spPr>
          <a:xfrm>
            <a:off x="6162832" y="4907623"/>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150" name="Shape 3150"/>
          <p:cNvSpPr/>
          <p:nvPr/>
        </p:nvSpPr>
        <p:spPr>
          <a:xfrm>
            <a:off x="6475360" y="4856025"/>
            <a:ext cx="380950" cy="287475"/>
          </a:xfrm>
          <a:prstGeom prst="rect">
            <a:avLst/>
          </a:prstGeom>
          <a:solidFill>
            <a:srgbClr val="ED331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151" name="Shape 3151"/>
          <p:cNvSpPr/>
          <p:nvPr/>
        </p:nvSpPr>
        <p:spPr>
          <a:xfrm>
            <a:off x="6543736" y="4907623"/>
            <a:ext cx="244199" cy="184279"/>
          </a:xfrm>
          <a:prstGeom prst="ellipse">
            <a:avLst/>
          </a:prstGeom>
          <a:gradFill>
            <a:gsLst>
              <a:gs pos="0">
                <a:srgbClr val="ED331A"/>
              </a:gs>
              <a:gs pos="44000">
                <a:srgbClr val="ED331A"/>
              </a:gs>
              <a:gs pos="92000">
                <a:srgbClr val="F48070"/>
              </a:gs>
              <a:gs pos="100000">
                <a:srgbClr val="F4807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152" name="Shape 3152"/>
          <p:cNvSpPr/>
          <p:nvPr/>
        </p:nvSpPr>
        <p:spPr>
          <a:xfrm>
            <a:off x="6543736" y="4907623"/>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153" name="Shape 3153"/>
          <p:cNvSpPr/>
          <p:nvPr/>
        </p:nvSpPr>
        <p:spPr>
          <a:xfrm>
            <a:off x="6856263" y="4856025"/>
            <a:ext cx="380950" cy="287475"/>
          </a:xfrm>
          <a:prstGeom prst="rect">
            <a:avLst/>
          </a:prstGeom>
          <a:solidFill>
            <a:srgbClr val="FFD5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154" name="Shape 3154"/>
          <p:cNvSpPr/>
          <p:nvPr/>
        </p:nvSpPr>
        <p:spPr>
          <a:xfrm>
            <a:off x="6924639" y="4907623"/>
            <a:ext cx="244199" cy="184279"/>
          </a:xfrm>
          <a:prstGeom prst="ellipse">
            <a:avLst/>
          </a:prstGeom>
          <a:gradFill>
            <a:gsLst>
              <a:gs pos="0">
                <a:srgbClr val="FFD500"/>
              </a:gs>
              <a:gs pos="44000">
                <a:srgbClr val="FFD500"/>
              </a:gs>
              <a:gs pos="92000">
                <a:srgbClr val="FFEC8F"/>
              </a:gs>
              <a:gs pos="100000">
                <a:srgbClr val="FFEC8F"/>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155" name="Shape 3155"/>
          <p:cNvSpPr/>
          <p:nvPr/>
        </p:nvSpPr>
        <p:spPr>
          <a:xfrm>
            <a:off x="6924639" y="4907623"/>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156" name="Shape 3156"/>
          <p:cNvSpPr/>
          <p:nvPr/>
        </p:nvSpPr>
        <p:spPr>
          <a:xfrm>
            <a:off x="7237167" y="4856025"/>
            <a:ext cx="380950" cy="287475"/>
          </a:xfrm>
          <a:prstGeom prst="rect">
            <a:avLst/>
          </a:prstGeom>
          <a:solidFill>
            <a:srgbClr val="FFD5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157" name="Shape 3157"/>
          <p:cNvSpPr/>
          <p:nvPr/>
        </p:nvSpPr>
        <p:spPr>
          <a:xfrm>
            <a:off x="7305543" y="4907623"/>
            <a:ext cx="244199" cy="184279"/>
          </a:xfrm>
          <a:prstGeom prst="ellipse">
            <a:avLst/>
          </a:prstGeom>
          <a:gradFill>
            <a:gsLst>
              <a:gs pos="0">
                <a:srgbClr val="FFD500"/>
              </a:gs>
              <a:gs pos="44000">
                <a:srgbClr val="FFD500"/>
              </a:gs>
              <a:gs pos="92000">
                <a:srgbClr val="FFEC8F"/>
              </a:gs>
              <a:gs pos="100000">
                <a:srgbClr val="FFEC8F"/>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158" name="Shape 3158"/>
          <p:cNvSpPr/>
          <p:nvPr/>
        </p:nvSpPr>
        <p:spPr>
          <a:xfrm>
            <a:off x="7305543" y="4907623"/>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159" name="Shape 3159"/>
          <p:cNvSpPr/>
          <p:nvPr/>
        </p:nvSpPr>
        <p:spPr>
          <a:xfrm>
            <a:off x="7618070" y="4856025"/>
            <a:ext cx="380950" cy="287475"/>
          </a:xfrm>
          <a:prstGeom prst="rect">
            <a:avLst/>
          </a:prstGeom>
          <a:solidFill>
            <a:srgbClr val="F37B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160" name="Shape 3160"/>
          <p:cNvSpPr/>
          <p:nvPr/>
        </p:nvSpPr>
        <p:spPr>
          <a:xfrm>
            <a:off x="7686446" y="4907623"/>
            <a:ext cx="244199" cy="184279"/>
          </a:xfrm>
          <a:prstGeom prst="ellipse">
            <a:avLst/>
          </a:prstGeom>
          <a:gradFill>
            <a:gsLst>
              <a:gs pos="0">
                <a:srgbClr val="F37B00"/>
              </a:gs>
              <a:gs pos="44000">
                <a:srgbClr val="F37B00"/>
              </a:gs>
              <a:gs pos="92000">
                <a:srgbClr val="FBAB30"/>
              </a:gs>
              <a:gs pos="100000">
                <a:srgbClr val="FBAB3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161" name="Shape 3161"/>
          <p:cNvSpPr/>
          <p:nvPr/>
        </p:nvSpPr>
        <p:spPr>
          <a:xfrm>
            <a:off x="7686446" y="4907623"/>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162" name="Shape 3162"/>
          <p:cNvSpPr/>
          <p:nvPr/>
        </p:nvSpPr>
        <p:spPr>
          <a:xfrm>
            <a:off x="7998974" y="4856025"/>
            <a:ext cx="380950" cy="287475"/>
          </a:xfrm>
          <a:prstGeom prst="rect">
            <a:avLst/>
          </a:prstGeom>
          <a:solidFill>
            <a:srgbClr val="F37B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163" name="Shape 3163"/>
          <p:cNvSpPr/>
          <p:nvPr/>
        </p:nvSpPr>
        <p:spPr>
          <a:xfrm>
            <a:off x="8067350" y="4907623"/>
            <a:ext cx="244199" cy="184279"/>
          </a:xfrm>
          <a:prstGeom prst="ellipse">
            <a:avLst/>
          </a:prstGeom>
          <a:gradFill>
            <a:gsLst>
              <a:gs pos="0">
                <a:srgbClr val="F37B00"/>
              </a:gs>
              <a:gs pos="44000">
                <a:srgbClr val="F37B00"/>
              </a:gs>
              <a:gs pos="92000">
                <a:srgbClr val="FBAB30"/>
              </a:gs>
              <a:gs pos="100000">
                <a:srgbClr val="FBAB3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164" name="Shape 3164"/>
          <p:cNvSpPr/>
          <p:nvPr/>
        </p:nvSpPr>
        <p:spPr>
          <a:xfrm>
            <a:off x="8067350" y="4907623"/>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165" name="Shape 3165"/>
          <p:cNvSpPr/>
          <p:nvPr/>
        </p:nvSpPr>
        <p:spPr>
          <a:xfrm>
            <a:off x="8379877" y="4856025"/>
            <a:ext cx="380950" cy="287475"/>
          </a:xfrm>
          <a:prstGeom prst="rect">
            <a:avLst/>
          </a:prstGeom>
          <a:solidFill>
            <a:srgbClr val="0056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166" name="Shape 3166"/>
          <p:cNvSpPr/>
          <p:nvPr/>
        </p:nvSpPr>
        <p:spPr>
          <a:xfrm>
            <a:off x="8448253" y="4907623"/>
            <a:ext cx="244199" cy="184279"/>
          </a:xfrm>
          <a:prstGeom prst="ellipse">
            <a:avLst/>
          </a:prstGeom>
          <a:gradFill>
            <a:gsLst>
              <a:gs pos="0">
                <a:srgbClr val="0056A8"/>
              </a:gs>
              <a:gs pos="44000">
                <a:srgbClr val="0056A8"/>
              </a:gs>
              <a:gs pos="92000">
                <a:srgbClr val="0D86FF"/>
              </a:gs>
              <a:gs pos="100000">
                <a:srgbClr val="0D86FF"/>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167" name="Shape 3167"/>
          <p:cNvSpPr/>
          <p:nvPr/>
        </p:nvSpPr>
        <p:spPr>
          <a:xfrm>
            <a:off x="8448253" y="4907623"/>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168" name="Shape 3168"/>
          <p:cNvSpPr/>
          <p:nvPr/>
        </p:nvSpPr>
        <p:spPr>
          <a:xfrm>
            <a:off x="8760781" y="4856025"/>
            <a:ext cx="380950" cy="287475"/>
          </a:xfrm>
          <a:prstGeom prst="rect">
            <a:avLst/>
          </a:prstGeom>
          <a:solidFill>
            <a:srgbClr val="0056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169" name="Shape 3169"/>
          <p:cNvSpPr/>
          <p:nvPr/>
        </p:nvSpPr>
        <p:spPr>
          <a:xfrm>
            <a:off x="8829157" y="4907623"/>
            <a:ext cx="244199" cy="184279"/>
          </a:xfrm>
          <a:prstGeom prst="ellipse">
            <a:avLst/>
          </a:prstGeom>
          <a:gradFill>
            <a:gsLst>
              <a:gs pos="0">
                <a:srgbClr val="0056A8"/>
              </a:gs>
              <a:gs pos="44000">
                <a:srgbClr val="0056A8"/>
              </a:gs>
              <a:gs pos="92000">
                <a:srgbClr val="0D86FF"/>
              </a:gs>
              <a:gs pos="100000">
                <a:srgbClr val="0D86FF"/>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170" name="Shape 3170"/>
          <p:cNvSpPr/>
          <p:nvPr/>
        </p:nvSpPr>
        <p:spPr>
          <a:xfrm>
            <a:off x="8829157" y="4907623"/>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171" name="Shape 3171"/>
          <p:cNvSpPr/>
          <p:nvPr/>
        </p:nvSpPr>
        <p:spPr>
          <a:xfrm>
            <a:off x="0" y="4570377"/>
            <a:ext cx="380950" cy="287475"/>
          </a:xfrm>
          <a:prstGeom prst="rect">
            <a:avLst/>
          </a:prstGeom>
          <a:solidFill>
            <a:srgbClr val="FFD5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172" name="Shape 3172"/>
          <p:cNvSpPr/>
          <p:nvPr/>
        </p:nvSpPr>
        <p:spPr>
          <a:xfrm>
            <a:off x="68376" y="4621975"/>
            <a:ext cx="244199" cy="184279"/>
          </a:xfrm>
          <a:prstGeom prst="ellipse">
            <a:avLst/>
          </a:prstGeom>
          <a:gradFill>
            <a:gsLst>
              <a:gs pos="0">
                <a:srgbClr val="FFD500"/>
              </a:gs>
              <a:gs pos="44000">
                <a:srgbClr val="FFD500"/>
              </a:gs>
              <a:gs pos="92000">
                <a:srgbClr val="FFEC8F"/>
              </a:gs>
              <a:gs pos="100000">
                <a:srgbClr val="FFEC8F"/>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173" name="Shape 3173"/>
          <p:cNvSpPr/>
          <p:nvPr/>
        </p:nvSpPr>
        <p:spPr>
          <a:xfrm>
            <a:off x="68376" y="4621975"/>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174" name="Shape 3174"/>
          <p:cNvSpPr/>
          <p:nvPr/>
        </p:nvSpPr>
        <p:spPr>
          <a:xfrm>
            <a:off x="8760781" y="4570377"/>
            <a:ext cx="380950" cy="287475"/>
          </a:xfrm>
          <a:prstGeom prst="rect">
            <a:avLst/>
          </a:prstGeom>
          <a:solidFill>
            <a:srgbClr val="F37B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175" name="Shape 3175"/>
          <p:cNvSpPr/>
          <p:nvPr/>
        </p:nvSpPr>
        <p:spPr>
          <a:xfrm>
            <a:off x="8829157" y="4621975"/>
            <a:ext cx="244199" cy="184279"/>
          </a:xfrm>
          <a:prstGeom prst="ellipse">
            <a:avLst/>
          </a:prstGeom>
          <a:gradFill>
            <a:gsLst>
              <a:gs pos="0">
                <a:srgbClr val="F37B00"/>
              </a:gs>
              <a:gs pos="44000">
                <a:srgbClr val="F37B00"/>
              </a:gs>
              <a:gs pos="92000">
                <a:srgbClr val="FBAB30"/>
              </a:gs>
              <a:gs pos="100000">
                <a:srgbClr val="FBAB3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176" name="Shape 3176"/>
          <p:cNvSpPr/>
          <p:nvPr/>
        </p:nvSpPr>
        <p:spPr>
          <a:xfrm>
            <a:off x="8829157" y="4621975"/>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177" name="Shape 3177"/>
          <p:cNvSpPr/>
          <p:nvPr/>
        </p:nvSpPr>
        <p:spPr>
          <a:xfrm>
            <a:off x="0" y="4284729"/>
            <a:ext cx="380950" cy="287475"/>
          </a:xfrm>
          <a:prstGeom prst="rect">
            <a:avLst/>
          </a:prstGeom>
          <a:solidFill>
            <a:srgbClr val="F37B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178" name="Shape 3178"/>
          <p:cNvSpPr/>
          <p:nvPr/>
        </p:nvSpPr>
        <p:spPr>
          <a:xfrm>
            <a:off x="68376" y="4336327"/>
            <a:ext cx="244199" cy="184279"/>
          </a:xfrm>
          <a:prstGeom prst="ellipse">
            <a:avLst/>
          </a:prstGeom>
          <a:gradFill>
            <a:gsLst>
              <a:gs pos="0">
                <a:srgbClr val="F37B00"/>
              </a:gs>
              <a:gs pos="44000">
                <a:srgbClr val="F37B00"/>
              </a:gs>
              <a:gs pos="92000">
                <a:srgbClr val="FBAB30"/>
              </a:gs>
              <a:gs pos="100000">
                <a:srgbClr val="FBAB3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179" name="Shape 3179"/>
          <p:cNvSpPr/>
          <p:nvPr/>
        </p:nvSpPr>
        <p:spPr>
          <a:xfrm>
            <a:off x="68376" y="4336327"/>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180" name="Shape 3180"/>
          <p:cNvSpPr/>
          <p:nvPr/>
        </p:nvSpPr>
        <p:spPr>
          <a:xfrm>
            <a:off x="8760781" y="4284729"/>
            <a:ext cx="380950" cy="287475"/>
          </a:xfrm>
          <a:prstGeom prst="rect">
            <a:avLst/>
          </a:prstGeom>
          <a:solidFill>
            <a:srgbClr val="ED331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181" name="Shape 3181"/>
          <p:cNvSpPr/>
          <p:nvPr/>
        </p:nvSpPr>
        <p:spPr>
          <a:xfrm>
            <a:off x="8829157" y="4336327"/>
            <a:ext cx="244199" cy="184279"/>
          </a:xfrm>
          <a:prstGeom prst="ellipse">
            <a:avLst/>
          </a:prstGeom>
          <a:gradFill>
            <a:gsLst>
              <a:gs pos="0">
                <a:srgbClr val="ED331A"/>
              </a:gs>
              <a:gs pos="44000">
                <a:srgbClr val="ED331A"/>
              </a:gs>
              <a:gs pos="92000">
                <a:srgbClr val="F48070"/>
              </a:gs>
              <a:gs pos="100000">
                <a:srgbClr val="F4807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182" name="Shape 3182"/>
          <p:cNvSpPr/>
          <p:nvPr/>
        </p:nvSpPr>
        <p:spPr>
          <a:xfrm>
            <a:off x="8829157" y="4336327"/>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183" name="Shape 3183"/>
          <p:cNvSpPr/>
          <p:nvPr/>
        </p:nvSpPr>
        <p:spPr>
          <a:xfrm>
            <a:off x="0" y="3999080"/>
            <a:ext cx="380950" cy="287475"/>
          </a:xfrm>
          <a:prstGeom prst="rect">
            <a:avLst/>
          </a:prstGeom>
          <a:solidFill>
            <a:srgbClr val="12924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184" name="Shape 3184"/>
          <p:cNvSpPr/>
          <p:nvPr/>
        </p:nvSpPr>
        <p:spPr>
          <a:xfrm>
            <a:off x="68376" y="4050678"/>
            <a:ext cx="244199" cy="184279"/>
          </a:xfrm>
          <a:prstGeom prst="ellipse">
            <a:avLst/>
          </a:prstGeom>
          <a:gradFill>
            <a:gsLst>
              <a:gs pos="0">
                <a:srgbClr val="129240"/>
              </a:gs>
              <a:gs pos="44000">
                <a:srgbClr val="129240"/>
              </a:gs>
              <a:gs pos="92000">
                <a:srgbClr val="18C255"/>
              </a:gs>
              <a:gs pos="100000">
                <a:srgbClr val="18C255"/>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185" name="Shape 3185"/>
          <p:cNvSpPr/>
          <p:nvPr/>
        </p:nvSpPr>
        <p:spPr>
          <a:xfrm>
            <a:off x="68376" y="4050678"/>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186" name="Shape 3186"/>
          <p:cNvSpPr/>
          <p:nvPr/>
        </p:nvSpPr>
        <p:spPr>
          <a:xfrm>
            <a:off x="8760781" y="3999080"/>
            <a:ext cx="380950" cy="287475"/>
          </a:xfrm>
          <a:prstGeom prst="rect">
            <a:avLst/>
          </a:prstGeom>
          <a:solidFill>
            <a:srgbClr val="ED331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187" name="Shape 3187"/>
          <p:cNvSpPr/>
          <p:nvPr/>
        </p:nvSpPr>
        <p:spPr>
          <a:xfrm>
            <a:off x="8829157" y="4050678"/>
            <a:ext cx="244199" cy="184279"/>
          </a:xfrm>
          <a:prstGeom prst="ellipse">
            <a:avLst/>
          </a:prstGeom>
          <a:gradFill>
            <a:gsLst>
              <a:gs pos="0">
                <a:srgbClr val="ED331A"/>
              </a:gs>
              <a:gs pos="44000">
                <a:srgbClr val="ED331A"/>
              </a:gs>
              <a:gs pos="92000">
                <a:srgbClr val="F48070"/>
              </a:gs>
              <a:gs pos="100000">
                <a:srgbClr val="F4807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188" name="Shape 3188"/>
          <p:cNvSpPr/>
          <p:nvPr/>
        </p:nvSpPr>
        <p:spPr>
          <a:xfrm>
            <a:off x="8829157" y="4050678"/>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189" name="Shape 3189"/>
          <p:cNvSpPr/>
          <p:nvPr/>
        </p:nvSpPr>
        <p:spPr>
          <a:xfrm>
            <a:off x="0" y="3713432"/>
            <a:ext cx="380950" cy="287475"/>
          </a:xfrm>
          <a:prstGeom prst="rect">
            <a:avLst/>
          </a:prstGeom>
          <a:solidFill>
            <a:srgbClr val="12924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190" name="Shape 3190"/>
          <p:cNvSpPr/>
          <p:nvPr/>
        </p:nvSpPr>
        <p:spPr>
          <a:xfrm>
            <a:off x="68376" y="3765029"/>
            <a:ext cx="244199" cy="184279"/>
          </a:xfrm>
          <a:prstGeom prst="ellipse">
            <a:avLst/>
          </a:prstGeom>
          <a:gradFill>
            <a:gsLst>
              <a:gs pos="0">
                <a:srgbClr val="129240"/>
              </a:gs>
              <a:gs pos="44000">
                <a:srgbClr val="129240"/>
              </a:gs>
              <a:gs pos="92000">
                <a:srgbClr val="18C255"/>
              </a:gs>
              <a:gs pos="100000">
                <a:srgbClr val="18C255"/>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191" name="Shape 3191"/>
          <p:cNvSpPr/>
          <p:nvPr/>
        </p:nvSpPr>
        <p:spPr>
          <a:xfrm>
            <a:off x="68376" y="3765029"/>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192" name="Shape 3192"/>
          <p:cNvSpPr/>
          <p:nvPr/>
        </p:nvSpPr>
        <p:spPr>
          <a:xfrm>
            <a:off x="8760781" y="3713432"/>
            <a:ext cx="380950" cy="287475"/>
          </a:xfrm>
          <a:prstGeom prst="rect">
            <a:avLst/>
          </a:prstGeom>
          <a:solidFill>
            <a:srgbClr val="0056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193" name="Shape 3193"/>
          <p:cNvSpPr/>
          <p:nvPr/>
        </p:nvSpPr>
        <p:spPr>
          <a:xfrm>
            <a:off x="8829157" y="3765029"/>
            <a:ext cx="244199" cy="184279"/>
          </a:xfrm>
          <a:prstGeom prst="ellipse">
            <a:avLst/>
          </a:prstGeom>
          <a:gradFill>
            <a:gsLst>
              <a:gs pos="0">
                <a:srgbClr val="0056A8"/>
              </a:gs>
              <a:gs pos="44000">
                <a:srgbClr val="0056A8"/>
              </a:gs>
              <a:gs pos="92000">
                <a:srgbClr val="0D86FF"/>
              </a:gs>
              <a:gs pos="100000">
                <a:srgbClr val="0D86FF"/>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194" name="Shape 3194"/>
          <p:cNvSpPr/>
          <p:nvPr/>
        </p:nvSpPr>
        <p:spPr>
          <a:xfrm>
            <a:off x="8829157" y="3765029"/>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195" name="Shape 3195"/>
          <p:cNvSpPr/>
          <p:nvPr/>
        </p:nvSpPr>
        <p:spPr>
          <a:xfrm>
            <a:off x="0" y="3427783"/>
            <a:ext cx="380950" cy="287475"/>
          </a:xfrm>
          <a:prstGeom prst="rect">
            <a:avLst/>
          </a:prstGeom>
          <a:solidFill>
            <a:srgbClr val="12924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196" name="Shape 3196"/>
          <p:cNvSpPr/>
          <p:nvPr/>
        </p:nvSpPr>
        <p:spPr>
          <a:xfrm>
            <a:off x="68376" y="3479380"/>
            <a:ext cx="244199" cy="184279"/>
          </a:xfrm>
          <a:prstGeom prst="ellipse">
            <a:avLst/>
          </a:prstGeom>
          <a:gradFill>
            <a:gsLst>
              <a:gs pos="0">
                <a:srgbClr val="129240"/>
              </a:gs>
              <a:gs pos="44000">
                <a:srgbClr val="129240"/>
              </a:gs>
              <a:gs pos="92000">
                <a:srgbClr val="18C255"/>
              </a:gs>
              <a:gs pos="100000">
                <a:srgbClr val="18C255"/>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197" name="Shape 3197"/>
          <p:cNvSpPr/>
          <p:nvPr/>
        </p:nvSpPr>
        <p:spPr>
          <a:xfrm>
            <a:off x="68376" y="3479380"/>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198" name="Shape 3198"/>
          <p:cNvSpPr/>
          <p:nvPr/>
        </p:nvSpPr>
        <p:spPr>
          <a:xfrm>
            <a:off x="8760781" y="3427783"/>
            <a:ext cx="380950" cy="287475"/>
          </a:xfrm>
          <a:prstGeom prst="rect">
            <a:avLst/>
          </a:prstGeom>
          <a:solidFill>
            <a:srgbClr val="F37B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199" name="Shape 3199"/>
          <p:cNvSpPr/>
          <p:nvPr/>
        </p:nvSpPr>
        <p:spPr>
          <a:xfrm>
            <a:off x="8829157" y="3479380"/>
            <a:ext cx="244199" cy="184279"/>
          </a:xfrm>
          <a:prstGeom prst="ellipse">
            <a:avLst/>
          </a:prstGeom>
          <a:gradFill>
            <a:gsLst>
              <a:gs pos="0">
                <a:srgbClr val="F37B00"/>
              </a:gs>
              <a:gs pos="44000">
                <a:srgbClr val="F37B00"/>
              </a:gs>
              <a:gs pos="92000">
                <a:srgbClr val="FBAB30"/>
              </a:gs>
              <a:gs pos="100000">
                <a:srgbClr val="FBAB3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200" name="Shape 3200"/>
          <p:cNvSpPr/>
          <p:nvPr/>
        </p:nvSpPr>
        <p:spPr>
          <a:xfrm>
            <a:off x="8829157" y="3479380"/>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201" name="Shape 3201"/>
          <p:cNvSpPr/>
          <p:nvPr/>
        </p:nvSpPr>
        <p:spPr>
          <a:xfrm>
            <a:off x="0" y="3142135"/>
            <a:ext cx="380950" cy="287475"/>
          </a:xfrm>
          <a:prstGeom prst="rect">
            <a:avLst/>
          </a:prstGeom>
          <a:solidFill>
            <a:srgbClr val="12924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202" name="Shape 3202"/>
          <p:cNvSpPr/>
          <p:nvPr/>
        </p:nvSpPr>
        <p:spPr>
          <a:xfrm>
            <a:off x="68376" y="3193733"/>
            <a:ext cx="244199" cy="184279"/>
          </a:xfrm>
          <a:prstGeom prst="ellipse">
            <a:avLst/>
          </a:prstGeom>
          <a:gradFill>
            <a:gsLst>
              <a:gs pos="0">
                <a:srgbClr val="129240"/>
              </a:gs>
              <a:gs pos="44000">
                <a:srgbClr val="129240"/>
              </a:gs>
              <a:gs pos="92000">
                <a:srgbClr val="18C255"/>
              </a:gs>
              <a:gs pos="100000">
                <a:srgbClr val="18C255"/>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203" name="Shape 3203"/>
          <p:cNvSpPr/>
          <p:nvPr/>
        </p:nvSpPr>
        <p:spPr>
          <a:xfrm>
            <a:off x="68376" y="3193733"/>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204" name="Shape 3204"/>
          <p:cNvSpPr/>
          <p:nvPr/>
        </p:nvSpPr>
        <p:spPr>
          <a:xfrm>
            <a:off x="8760781" y="3142135"/>
            <a:ext cx="380950" cy="287475"/>
          </a:xfrm>
          <a:prstGeom prst="rect">
            <a:avLst/>
          </a:prstGeom>
          <a:solidFill>
            <a:srgbClr val="ED331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205" name="Shape 3205"/>
          <p:cNvSpPr/>
          <p:nvPr/>
        </p:nvSpPr>
        <p:spPr>
          <a:xfrm>
            <a:off x="8829157" y="3193733"/>
            <a:ext cx="244199" cy="184279"/>
          </a:xfrm>
          <a:prstGeom prst="ellipse">
            <a:avLst/>
          </a:prstGeom>
          <a:gradFill>
            <a:gsLst>
              <a:gs pos="0">
                <a:srgbClr val="ED331A"/>
              </a:gs>
              <a:gs pos="44000">
                <a:srgbClr val="ED331A"/>
              </a:gs>
              <a:gs pos="92000">
                <a:srgbClr val="F48070"/>
              </a:gs>
              <a:gs pos="100000">
                <a:srgbClr val="F4807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206" name="Shape 3206"/>
          <p:cNvSpPr/>
          <p:nvPr/>
        </p:nvSpPr>
        <p:spPr>
          <a:xfrm>
            <a:off x="8829157" y="3193733"/>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207" name="Shape 3207"/>
          <p:cNvSpPr/>
          <p:nvPr/>
        </p:nvSpPr>
        <p:spPr>
          <a:xfrm>
            <a:off x="0" y="2856486"/>
            <a:ext cx="380950" cy="287475"/>
          </a:xfrm>
          <a:prstGeom prst="rect">
            <a:avLst/>
          </a:prstGeom>
          <a:solidFill>
            <a:srgbClr val="F37B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208" name="Shape 3208"/>
          <p:cNvSpPr/>
          <p:nvPr/>
        </p:nvSpPr>
        <p:spPr>
          <a:xfrm>
            <a:off x="68376" y="2908084"/>
            <a:ext cx="244199" cy="184279"/>
          </a:xfrm>
          <a:prstGeom prst="ellipse">
            <a:avLst/>
          </a:prstGeom>
          <a:gradFill>
            <a:gsLst>
              <a:gs pos="0">
                <a:srgbClr val="F37B00"/>
              </a:gs>
              <a:gs pos="44000">
                <a:srgbClr val="F37B00"/>
              </a:gs>
              <a:gs pos="92000">
                <a:srgbClr val="FBAB30"/>
              </a:gs>
              <a:gs pos="100000">
                <a:srgbClr val="FBAB3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209" name="Shape 3209"/>
          <p:cNvSpPr/>
          <p:nvPr/>
        </p:nvSpPr>
        <p:spPr>
          <a:xfrm>
            <a:off x="68376" y="2908084"/>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210" name="Shape 3210"/>
          <p:cNvSpPr/>
          <p:nvPr/>
        </p:nvSpPr>
        <p:spPr>
          <a:xfrm>
            <a:off x="8760781" y="2856486"/>
            <a:ext cx="380950" cy="287475"/>
          </a:xfrm>
          <a:prstGeom prst="rect">
            <a:avLst/>
          </a:prstGeom>
          <a:solidFill>
            <a:srgbClr val="12924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211" name="Shape 3211"/>
          <p:cNvSpPr/>
          <p:nvPr/>
        </p:nvSpPr>
        <p:spPr>
          <a:xfrm>
            <a:off x="8829157" y="2908084"/>
            <a:ext cx="244199" cy="184279"/>
          </a:xfrm>
          <a:prstGeom prst="ellipse">
            <a:avLst/>
          </a:prstGeom>
          <a:gradFill>
            <a:gsLst>
              <a:gs pos="0">
                <a:srgbClr val="129240"/>
              </a:gs>
              <a:gs pos="44000">
                <a:srgbClr val="129240"/>
              </a:gs>
              <a:gs pos="92000">
                <a:srgbClr val="18C255"/>
              </a:gs>
              <a:gs pos="100000">
                <a:srgbClr val="18C255"/>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212" name="Shape 3212"/>
          <p:cNvSpPr/>
          <p:nvPr/>
        </p:nvSpPr>
        <p:spPr>
          <a:xfrm>
            <a:off x="8829157" y="2908084"/>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213" name="Shape 3213"/>
          <p:cNvSpPr/>
          <p:nvPr/>
        </p:nvSpPr>
        <p:spPr>
          <a:xfrm>
            <a:off x="0" y="2570837"/>
            <a:ext cx="380950" cy="287475"/>
          </a:xfrm>
          <a:prstGeom prst="rect">
            <a:avLst/>
          </a:prstGeom>
          <a:solidFill>
            <a:srgbClr val="FFD5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214" name="Shape 3214"/>
          <p:cNvSpPr/>
          <p:nvPr/>
        </p:nvSpPr>
        <p:spPr>
          <a:xfrm>
            <a:off x="68376" y="2622435"/>
            <a:ext cx="244199" cy="184279"/>
          </a:xfrm>
          <a:prstGeom prst="ellipse">
            <a:avLst/>
          </a:prstGeom>
          <a:gradFill>
            <a:gsLst>
              <a:gs pos="0">
                <a:srgbClr val="FFD500"/>
              </a:gs>
              <a:gs pos="44000">
                <a:srgbClr val="FFD500"/>
              </a:gs>
              <a:gs pos="92000">
                <a:srgbClr val="FFEC8F"/>
              </a:gs>
              <a:gs pos="100000">
                <a:srgbClr val="FFEC8F"/>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215" name="Shape 3215"/>
          <p:cNvSpPr/>
          <p:nvPr/>
        </p:nvSpPr>
        <p:spPr>
          <a:xfrm>
            <a:off x="68376" y="2622435"/>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216" name="Shape 3216"/>
          <p:cNvSpPr/>
          <p:nvPr/>
        </p:nvSpPr>
        <p:spPr>
          <a:xfrm>
            <a:off x="8760781" y="2570837"/>
            <a:ext cx="380950" cy="287475"/>
          </a:xfrm>
          <a:prstGeom prst="rect">
            <a:avLst/>
          </a:prstGeom>
          <a:solidFill>
            <a:srgbClr val="12924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217" name="Shape 3217"/>
          <p:cNvSpPr/>
          <p:nvPr/>
        </p:nvSpPr>
        <p:spPr>
          <a:xfrm>
            <a:off x="8829157" y="2622435"/>
            <a:ext cx="244199" cy="184279"/>
          </a:xfrm>
          <a:prstGeom prst="ellipse">
            <a:avLst/>
          </a:prstGeom>
          <a:gradFill>
            <a:gsLst>
              <a:gs pos="0">
                <a:srgbClr val="129240"/>
              </a:gs>
              <a:gs pos="44000">
                <a:srgbClr val="129240"/>
              </a:gs>
              <a:gs pos="92000">
                <a:srgbClr val="18C255"/>
              </a:gs>
              <a:gs pos="100000">
                <a:srgbClr val="18C255"/>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218" name="Shape 3218"/>
          <p:cNvSpPr/>
          <p:nvPr/>
        </p:nvSpPr>
        <p:spPr>
          <a:xfrm>
            <a:off x="8829157" y="2622435"/>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219" name="Shape 3219"/>
          <p:cNvSpPr/>
          <p:nvPr/>
        </p:nvSpPr>
        <p:spPr>
          <a:xfrm>
            <a:off x="0" y="2285188"/>
            <a:ext cx="380950" cy="287475"/>
          </a:xfrm>
          <a:prstGeom prst="rect">
            <a:avLst/>
          </a:prstGeom>
          <a:solidFill>
            <a:srgbClr val="FFD5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220" name="Shape 3220"/>
          <p:cNvSpPr/>
          <p:nvPr/>
        </p:nvSpPr>
        <p:spPr>
          <a:xfrm>
            <a:off x="68376" y="2336786"/>
            <a:ext cx="244199" cy="184279"/>
          </a:xfrm>
          <a:prstGeom prst="ellipse">
            <a:avLst/>
          </a:prstGeom>
          <a:gradFill>
            <a:gsLst>
              <a:gs pos="0">
                <a:srgbClr val="FFD500"/>
              </a:gs>
              <a:gs pos="44000">
                <a:srgbClr val="FFD500"/>
              </a:gs>
              <a:gs pos="92000">
                <a:srgbClr val="FFEC8F"/>
              </a:gs>
              <a:gs pos="100000">
                <a:srgbClr val="FFEC8F"/>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221" name="Shape 3221"/>
          <p:cNvSpPr/>
          <p:nvPr/>
        </p:nvSpPr>
        <p:spPr>
          <a:xfrm>
            <a:off x="68376" y="2336786"/>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222" name="Shape 3222"/>
          <p:cNvSpPr/>
          <p:nvPr/>
        </p:nvSpPr>
        <p:spPr>
          <a:xfrm>
            <a:off x="8760781" y="2285188"/>
            <a:ext cx="380950" cy="287475"/>
          </a:xfrm>
          <a:prstGeom prst="rect">
            <a:avLst/>
          </a:prstGeom>
          <a:solidFill>
            <a:srgbClr val="F37B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223" name="Shape 3223"/>
          <p:cNvSpPr/>
          <p:nvPr/>
        </p:nvSpPr>
        <p:spPr>
          <a:xfrm>
            <a:off x="8829157" y="2336786"/>
            <a:ext cx="244199" cy="184279"/>
          </a:xfrm>
          <a:prstGeom prst="ellipse">
            <a:avLst/>
          </a:prstGeom>
          <a:gradFill>
            <a:gsLst>
              <a:gs pos="0">
                <a:srgbClr val="F37B00"/>
              </a:gs>
              <a:gs pos="44000">
                <a:srgbClr val="F37B00"/>
              </a:gs>
              <a:gs pos="92000">
                <a:srgbClr val="FBAB30"/>
              </a:gs>
              <a:gs pos="100000">
                <a:srgbClr val="FBAB3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224" name="Shape 3224"/>
          <p:cNvSpPr/>
          <p:nvPr/>
        </p:nvSpPr>
        <p:spPr>
          <a:xfrm>
            <a:off x="8829157" y="2336786"/>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225" name="Shape 3225"/>
          <p:cNvSpPr/>
          <p:nvPr/>
        </p:nvSpPr>
        <p:spPr>
          <a:xfrm>
            <a:off x="0" y="1999540"/>
            <a:ext cx="380950" cy="287475"/>
          </a:xfrm>
          <a:prstGeom prst="rect">
            <a:avLst/>
          </a:prstGeom>
          <a:solidFill>
            <a:srgbClr val="ED331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226" name="Shape 3226"/>
          <p:cNvSpPr/>
          <p:nvPr/>
        </p:nvSpPr>
        <p:spPr>
          <a:xfrm>
            <a:off x="68376" y="2051138"/>
            <a:ext cx="244199" cy="184279"/>
          </a:xfrm>
          <a:prstGeom prst="ellipse">
            <a:avLst/>
          </a:prstGeom>
          <a:gradFill>
            <a:gsLst>
              <a:gs pos="0">
                <a:srgbClr val="ED331A"/>
              </a:gs>
              <a:gs pos="44000">
                <a:srgbClr val="ED331A"/>
              </a:gs>
              <a:gs pos="92000">
                <a:srgbClr val="F48070"/>
              </a:gs>
              <a:gs pos="100000">
                <a:srgbClr val="F4807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227" name="Shape 3227"/>
          <p:cNvSpPr/>
          <p:nvPr/>
        </p:nvSpPr>
        <p:spPr>
          <a:xfrm>
            <a:off x="68376" y="2051138"/>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228" name="Shape 3228"/>
          <p:cNvSpPr/>
          <p:nvPr/>
        </p:nvSpPr>
        <p:spPr>
          <a:xfrm>
            <a:off x="8760781" y="1999540"/>
            <a:ext cx="380950" cy="287475"/>
          </a:xfrm>
          <a:prstGeom prst="rect">
            <a:avLst/>
          </a:prstGeom>
          <a:solidFill>
            <a:srgbClr val="F37B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229" name="Shape 3229"/>
          <p:cNvSpPr/>
          <p:nvPr/>
        </p:nvSpPr>
        <p:spPr>
          <a:xfrm>
            <a:off x="8829157" y="2051138"/>
            <a:ext cx="244199" cy="184279"/>
          </a:xfrm>
          <a:prstGeom prst="ellipse">
            <a:avLst/>
          </a:prstGeom>
          <a:gradFill>
            <a:gsLst>
              <a:gs pos="0">
                <a:srgbClr val="F37B00"/>
              </a:gs>
              <a:gs pos="44000">
                <a:srgbClr val="F37B00"/>
              </a:gs>
              <a:gs pos="92000">
                <a:srgbClr val="FBAB30"/>
              </a:gs>
              <a:gs pos="100000">
                <a:srgbClr val="FBAB3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230" name="Shape 3230"/>
          <p:cNvSpPr/>
          <p:nvPr/>
        </p:nvSpPr>
        <p:spPr>
          <a:xfrm>
            <a:off x="8829157" y="2051138"/>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231" name="Shape 3231"/>
          <p:cNvSpPr/>
          <p:nvPr/>
        </p:nvSpPr>
        <p:spPr>
          <a:xfrm>
            <a:off x="0" y="1713892"/>
            <a:ext cx="380950" cy="287475"/>
          </a:xfrm>
          <a:prstGeom prst="rect">
            <a:avLst/>
          </a:prstGeom>
          <a:solidFill>
            <a:srgbClr val="ED331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232" name="Shape 3232"/>
          <p:cNvSpPr/>
          <p:nvPr/>
        </p:nvSpPr>
        <p:spPr>
          <a:xfrm>
            <a:off x="68376" y="1765489"/>
            <a:ext cx="244199" cy="184279"/>
          </a:xfrm>
          <a:prstGeom prst="ellipse">
            <a:avLst/>
          </a:prstGeom>
          <a:gradFill>
            <a:gsLst>
              <a:gs pos="0">
                <a:srgbClr val="ED331A"/>
              </a:gs>
              <a:gs pos="44000">
                <a:srgbClr val="ED331A"/>
              </a:gs>
              <a:gs pos="92000">
                <a:srgbClr val="F48070"/>
              </a:gs>
              <a:gs pos="100000">
                <a:srgbClr val="F4807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233" name="Shape 3233"/>
          <p:cNvSpPr/>
          <p:nvPr/>
        </p:nvSpPr>
        <p:spPr>
          <a:xfrm>
            <a:off x="68376" y="1765489"/>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234" name="Shape 3234"/>
          <p:cNvSpPr/>
          <p:nvPr/>
        </p:nvSpPr>
        <p:spPr>
          <a:xfrm>
            <a:off x="8760781" y="1713892"/>
            <a:ext cx="380950" cy="287475"/>
          </a:xfrm>
          <a:prstGeom prst="rect">
            <a:avLst/>
          </a:prstGeom>
          <a:solidFill>
            <a:srgbClr val="F37B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235" name="Shape 3235"/>
          <p:cNvSpPr/>
          <p:nvPr/>
        </p:nvSpPr>
        <p:spPr>
          <a:xfrm>
            <a:off x="8829157" y="1765489"/>
            <a:ext cx="244199" cy="184279"/>
          </a:xfrm>
          <a:prstGeom prst="ellipse">
            <a:avLst/>
          </a:prstGeom>
          <a:gradFill>
            <a:gsLst>
              <a:gs pos="0">
                <a:srgbClr val="F37B00"/>
              </a:gs>
              <a:gs pos="44000">
                <a:srgbClr val="F37B00"/>
              </a:gs>
              <a:gs pos="92000">
                <a:srgbClr val="FBAB30"/>
              </a:gs>
              <a:gs pos="100000">
                <a:srgbClr val="FBAB3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236" name="Shape 3236"/>
          <p:cNvSpPr/>
          <p:nvPr/>
        </p:nvSpPr>
        <p:spPr>
          <a:xfrm>
            <a:off x="8829157" y="1765489"/>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237" name="Shape 3237"/>
          <p:cNvSpPr/>
          <p:nvPr/>
        </p:nvSpPr>
        <p:spPr>
          <a:xfrm>
            <a:off x="0" y="1428243"/>
            <a:ext cx="380950" cy="287475"/>
          </a:xfrm>
          <a:prstGeom prst="rect">
            <a:avLst/>
          </a:prstGeom>
          <a:solidFill>
            <a:srgbClr val="F37B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238" name="Shape 3238"/>
          <p:cNvSpPr/>
          <p:nvPr/>
        </p:nvSpPr>
        <p:spPr>
          <a:xfrm>
            <a:off x="68376" y="1479841"/>
            <a:ext cx="244199" cy="184279"/>
          </a:xfrm>
          <a:prstGeom prst="ellipse">
            <a:avLst/>
          </a:prstGeom>
          <a:gradFill>
            <a:gsLst>
              <a:gs pos="0">
                <a:srgbClr val="F37B00"/>
              </a:gs>
              <a:gs pos="44000">
                <a:srgbClr val="F37B00"/>
              </a:gs>
              <a:gs pos="92000">
                <a:srgbClr val="FBAB30"/>
              </a:gs>
              <a:gs pos="100000">
                <a:srgbClr val="FBAB3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239" name="Shape 3239"/>
          <p:cNvSpPr/>
          <p:nvPr/>
        </p:nvSpPr>
        <p:spPr>
          <a:xfrm>
            <a:off x="68376" y="1479841"/>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240" name="Shape 3240"/>
          <p:cNvSpPr/>
          <p:nvPr/>
        </p:nvSpPr>
        <p:spPr>
          <a:xfrm>
            <a:off x="8760781" y="1428243"/>
            <a:ext cx="380950" cy="287475"/>
          </a:xfrm>
          <a:prstGeom prst="rect">
            <a:avLst/>
          </a:prstGeom>
          <a:solidFill>
            <a:srgbClr val="FFD5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241" name="Shape 3241"/>
          <p:cNvSpPr/>
          <p:nvPr/>
        </p:nvSpPr>
        <p:spPr>
          <a:xfrm>
            <a:off x="8829157" y="1479841"/>
            <a:ext cx="244199" cy="184279"/>
          </a:xfrm>
          <a:prstGeom prst="ellipse">
            <a:avLst/>
          </a:prstGeom>
          <a:gradFill>
            <a:gsLst>
              <a:gs pos="0">
                <a:srgbClr val="FFD500"/>
              </a:gs>
              <a:gs pos="44000">
                <a:srgbClr val="FFD500"/>
              </a:gs>
              <a:gs pos="92000">
                <a:srgbClr val="FFEC8F"/>
              </a:gs>
              <a:gs pos="100000">
                <a:srgbClr val="FFEC8F"/>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242" name="Shape 3242"/>
          <p:cNvSpPr/>
          <p:nvPr/>
        </p:nvSpPr>
        <p:spPr>
          <a:xfrm>
            <a:off x="8829157" y="1479841"/>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243" name="Shape 3243"/>
          <p:cNvSpPr/>
          <p:nvPr/>
        </p:nvSpPr>
        <p:spPr>
          <a:xfrm>
            <a:off x="0" y="856946"/>
            <a:ext cx="380950" cy="287475"/>
          </a:xfrm>
          <a:prstGeom prst="rect">
            <a:avLst/>
          </a:prstGeom>
          <a:solidFill>
            <a:srgbClr val="F37B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244" name="Shape 3244"/>
          <p:cNvSpPr/>
          <p:nvPr/>
        </p:nvSpPr>
        <p:spPr>
          <a:xfrm>
            <a:off x="68376" y="908543"/>
            <a:ext cx="244199" cy="184279"/>
          </a:xfrm>
          <a:prstGeom prst="ellipse">
            <a:avLst/>
          </a:prstGeom>
          <a:gradFill>
            <a:gsLst>
              <a:gs pos="0">
                <a:srgbClr val="F37B00"/>
              </a:gs>
              <a:gs pos="44000">
                <a:srgbClr val="F37B00"/>
              </a:gs>
              <a:gs pos="92000">
                <a:srgbClr val="FBAB30"/>
              </a:gs>
              <a:gs pos="100000">
                <a:srgbClr val="FBAB3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245" name="Shape 3245"/>
          <p:cNvSpPr/>
          <p:nvPr/>
        </p:nvSpPr>
        <p:spPr>
          <a:xfrm>
            <a:off x="68376" y="908543"/>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246" name="Shape 3246"/>
          <p:cNvSpPr/>
          <p:nvPr/>
        </p:nvSpPr>
        <p:spPr>
          <a:xfrm>
            <a:off x="8760781" y="856946"/>
            <a:ext cx="380950" cy="287475"/>
          </a:xfrm>
          <a:prstGeom prst="rect">
            <a:avLst/>
          </a:prstGeom>
          <a:solidFill>
            <a:srgbClr val="ED331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247" name="Shape 3247"/>
          <p:cNvSpPr/>
          <p:nvPr/>
        </p:nvSpPr>
        <p:spPr>
          <a:xfrm>
            <a:off x="8829157" y="908543"/>
            <a:ext cx="244199" cy="184279"/>
          </a:xfrm>
          <a:prstGeom prst="ellipse">
            <a:avLst/>
          </a:prstGeom>
          <a:gradFill>
            <a:gsLst>
              <a:gs pos="0">
                <a:srgbClr val="ED331A"/>
              </a:gs>
              <a:gs pos="44000">
                <a:srgbClr val="ED331A"/>
              </a:gs>
              <a:gs pos="92000">
                <a:srgbClr val="F48070"/>
              </a:gs>
              <a:gs pos="100000">
                <a:srgbClr val="F4807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248" name="Shape 3248"/>
          <p:cNvSpPr/>
          <p:nvPr/>
        </p:nvSpPr>
        <p:spPr>
          <a:xfrm>
            <a:off x="8829157" y="908543"/>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249" name="Shape 3249"/>
          <p:cNvSpPr/>
          <p:nvPr/>
        </p:nvSpPr>
        <p:spPr>
          <a:xfrm>
            <a:off x="0" y="571297"/>
            <a:ext cx="380950" cy="287475"/>
          </a:xfrm>
          <a:prstGeom prst="rect">
            <a:avLst/>
          </a:prstGeom>
          <a:solidFill>
            <a:srgbClr val="F37B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250" name="Shape 3250"/>
          <p:cNvSpPr/>
          <p:nvPr/>
        </p:nvSpPr>
        <p:spPr>
          <a:xfrm>
            <a:off x="68376" y="622895"/>
            <a:ext cx="244199" cy="184279"/>
          </a:xfrm>
          <a:prstGeom prst="ellipse">
            <a:avLst/>
          </a:prstGeom>
          <a:gradFill>
            <a:gsLst>
              <a:gs pos="0">
                <a:srgbClr val="F37B00"/>
              </a:gs>
              <a:gs pos="44000">
                <a:srgbClr val="F37B00"/>
              </a:gs>
              <a:gs pos="92000">
                <a:srgbClr val="FBAB30"/>
              </a:gs>
              <a:gs pos="100000">
                <a:srgbClr val="FBAB3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251" name="Shape 3251"/>
          <p:cNvSpPr/>
          <p:nvPr/>
        </p:nvSpPr>
        <p:spPr>
          <a:xfrm>
            <a:off x="68376" y="622895"/>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252" name="Shape 3252"/>
          <p:cNvSpPr/>
          <p:nvPr/>
        </p:nvSpPr>
        <p:spPr>
          <a:xfrm>
            <a:off x="8760781" y="571297"/>
            <a:ext cx="380950" cy="287475"/>
          </a:xfrm>
          <a:prstGeom prst="rect">
            <a:avLst/>
          </a:prstGeom>
          <a:solidFill>
            <a:srgbClr val="ED331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253" name="Shape 3253"/>
          <p:cNvSpPr/>
          <p:nvPr/>
        </p:nvSpPr>
        <p:spPr>
          <a:xfrm>
            <a:off x="8829157" y="622895"/>
            <a:ext cx="244199" cy="184279"/>
          </a:xfrm>
          <a:prstGeom prst="ellipse">
            <a:avLst/>
          </a:prstGeom>
          <a:gradFill>
            <a:gsLst>
              <a:gs pos="0">
                <a:srgbClr val="ED331A"/>
              </a:gs>
              <a:gs pos="44000">
                <a:srgbClr val="ED331A"/>
              </a:gs>
              <a:gs pos="92000">
                <a:srgbClr val="F48070"/>
              </a:gs>
              <a:gs pos="100000">
                <a:srgbClr val="F4807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254" name="Shape 3254"/>
          <p:cNvSpPr/>
          <p:nvPr/>
        </p:nvSpPr>
        <p:spPr>
          <a:xfrm>
            <a:off x="8829157" y="622895"/>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255" name="Shape 3255"/>
          <p:cNvSpPr/>
          <p:nvPr/>
        </p:nvSpPr>
        <p:spPr>
          <a:xfrm>
            <a:off x="0" y="285649"/>
            <a:ext cx="380950" cy="287475"/>
          </a:xfrm>
          <a:prstGeom prst="rect">
            <a:avLst/>
          </a:prstGeom>
          <a:solidFill>
            <a:srgbClr val="12924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256" name="Shape 3256"/>
          <p:cNvSpPr/>
          <p:nvPr/>
        </p:nvSpPr>
        <p:spPr>
          <a:xfrm>
            <a:off x="68376" y="337247"/>
            <a:ext cx="244199" cy="184279"/>
          </a:xfrm>
          <a:prstGeom prst="ellipse">
            <a:avLst/>
          </a:prstGeom>
          <a:gradFill>
            <a:gsLst>
              <a:gs pos="0">
                <a:srgbClr val="129240"/>
              </a:gs>
              <a:gs pos="44000">
                <a:srgbClr val="129240"/>
              </a:gs>
              <a:gs pos="92000">
                <a:srgbClr val="18C255"/>
              </a:gs>
              <a:gs pos="100000">
                <a:srgbClr val="18C255"/>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257" name="Shape 3257"/>
          <p:cNvSpPr/>
          <p:nvPr/>
        </p:nvSpPr>
        <p:spPr>
          <a:xfrm>
            <a:off x="68376" y="337247"/>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258" name="Shape 3258"/>
          <p:cNvSpPr/>
          <p:nvPr/>
        </p:nvSpPr>
        <p:spPr>
          <a:xfrm>
            <a:off x="8760781" y="285649"/>
            <a:ext cx="380950" cy="287475"/>
          </a:xfrm>
          <a:prstGeom prst="rect">
            <a:avLst/>
          </a:prstGeom>
          <a:solidFill>
            <a:srgbClr val="FFD5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259" name="Shape 3259"/>
          <p:cNvSpPr/>
          <p:nvPr/>
        </p:nvSpPr>
        <p:spPr>
          <a:xfrm>
            <a:off x="8829157" y="337247"/>
            <a:ext cx="244199" cy="184279"/>
          </a:xfrm>
          <a:prstGeom prst="ellipse">
            <a:avLst/>
          </a:prstGeom>
          <a:gradFill>
            <a:gsLst>
              <a:gs pos="0">
                <a:srgbClr val="FFD500"/>
              </a:gs>
              <a:gs pos="44000">
                <a:srgbClr val="FFD500"/>
              </a:gs>
              <a:gs pos="92000">
                <a:srgbClr val="FFEC8F"/>
              </a:gs>
              <a:gs pos="100000">
                <a:srgbClr val="FFEC8F"/>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260" name="Shape 3260"/>
          <p:cNvSpPr/>
          <p:nvPr/>
        </p:nvSpPr>
        <p:spPr>
          <a:xfrm>
            <a:off x="8829157" y="337247"/>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261" name="Shape 3261"/>
          <p:cNvSpPr/>
          <p:nvPr/>
        </p:nvSpPr>
        <p:spPr>
          <a:xfrm>
            <a:off x="0" y="0"/>
            <a:ext cx="380950" cy="287475"/>
          </a:xfrm>
          <a:prstGeom prst="rect">
            <a:avLst/>
          </a:prstGeom>
          <a:solidFill>
            <a:srgbClr val="ED331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262" name="Shape 3262"/>
          <p:cNvSpPr/>
          <p:nvPr/>
        </p:nvSpPr>
        <p:spPr>
          <a:xfrm>
            <a:off x="68376" y="51598"/>
            <a:ext cx="244199" cy="184279"/>
          </a:xfrm>
          <a:prstGeom prst="ellipse">
            <a:avLst/>
          </a:prstGeom>
          <a:gradFill>
            <a:gsLst>
              <a:gs pos="0">
                <a:srgbClr val="ED331A"/>
              </a:gs>
              <a:gs pos="44000">
                <a:srgbClr val="ED331A"/>
              </a:gs>
              <a:gs pos="92000">
                <a:srgbClr val="F48070"/>
              </a:gs>
              <a:gs pos="100000">
                <a:srgbClr val="F4807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263" name="Shape 3263"/>
          <p:cNvSpPr/>
          <p:nvPr/>
        </p:nvSpPr>
        <p:spPr>
          <a:xfrm>
            <a:off x="68376" y="51598"/>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264" name="Shape 3264"/>
          <p:cNvSpPr/>
          <p:nvPr/>
        </p:nvSpPr>
        <p:spPr>
          <a:xfrm>
            <a:off x="380904" y="0"/>
            <a:ext cx="380950" cy="287475"/>
          </a:xfrm>
          <a:prstGeom prst="rect">
            <a:avLst/>
          </a:prstGeom>
          <a:solidFill>
            <a:srgbClr val="ED331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265" name="Shape 3265"/>
          <p:cNvSpPr/>
          <p:nvPr/>
        </p:nvSpPr>
        <p:spPr>
          <a:xfrm>
            <a:off x="449280" y="51598"/>
            <a:ext cx="244199" cy="184279"/>
          </a:xfrm>
          <a:prstGeom prst="ellipse">
            <a:avLst/>
          </a:prstGeom>
          <a:gradFill>
            <a:gsLst>
              <a:gs pos="0">
                <a:srgbClr val="ED331A"/>
              </a:gs>
              <a:gs pos="44000">
                <a:srgbClr val="ED331A"/>
              </a:gs>
              <a:gs pos="92000">
                <a:srgbClr val="F48070"/>
              </a:gs>
              <a:gs pos="100000">
                <a:srgbClr val="F4807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266" name="Shape 3266"/>
          <p:cNvSpPr/>
          <p:nvPr/>
        </p:nvSpPr>
        <p:spPr>
          <a:xfrm>
            <a:off x="449280" y="51598"/>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267" name="Shape 3267"/>
          <p:cNvSpPr/>
          <p:nvPr/>
        </p:nvSpPr>
        <p:spPr>
          <a:xfrm>
            <a:off x="761807" y="0"/>
            <a:ext cx="380950" cy="287475"/>
          </a:xfrm>
          <a:prstGeom prst="rect">
            <a:avLst/>
          </a:prstGeom>
          <a:solidFill>
            <a:srgbClr val="12924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268" name="Shape 3268"/>
          <p:cNvSpPr/>
          <p:nvPr/>
        </p:nvSpPr>
        <p:spPr>
          <a:xfrm>
            <a:off x="830183" y="51598"/>
            <a:ext cx="244199" cy="184279"/>
          </a:xfrm>
          <a:prstGeom prst="ellipse">
            <a:avLst/>
          </a:prstGeom>
          <a:gradFill>
            <a:gsLst>
              <a:gs pos="0">
                <a:srgbClr val="129240"/>
              </a:gs>
              <a:gs pos="44000">
                <a:srgbClr val="129240"/>
              </a:gs>
              <a:gs pos="92000">
                <a:srgbClr val="18C255"/>
              </a:gs>
              <a:gs pos="100000">
                <a:srgbClr val="18C255"/>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269" name="Shape 3269"/>
          <p:cNvSpPr/>
          <p:nvPr/>
        </p:nvSpPr>
        <p:spPr>
          <a:xfrm>
            <a:off x="830183" y="51598"/>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270" name="Shape 3270"/>
          <p:cNvSpPr/>
          <p:nvPr/>
        </p:nvSpPr>
        <p:spPr>
          <a:xfrm>
            <a:off x="1142711" y="0"/>
            <a:ext cx="380950" cy="287475"/>
          </a:xfrm>
          <a:prstGeom prst="rect">
            <a:avLst/>
          </a:prstGeom>
          <a:solidFill>
            <a:srgbClr val="12924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271" name="Shape 3271"/>
          <p:cNvSpPr/>
          <p:nvPr/>
        </p:nvSpPr>
        <p:spPr>
          <a:xfrm>
            <a:off x="1211087" y="51598"/>
            <a:ext cx="244199" cy="184279"/>
          </a:xfrm>
          <a:prstGeom prst="ellipse">
            <a:avLst/>
          </a:prstGeom>
          <a:gradFill>
            <a:gsLst>
              <a:gs pos="0">
                <a:srgbClr val="129240"/>
              </a:gs>
              <a:gs pos="44000">
                <a:srgbClr val="129240"/>
              </a:gs>
              <a:gs pos="92000">
                <a:srgbClr val="18C255"/>
              </a:gs>
              <a:gs pos="100000">
                <a:srgbClr val="18C255"/>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272" name="Shape 3272"/>
          <p:cNvSpPr/>
          <p:nvPr/>
        </p:nvSpPr>
        <p:spPr>
          <a:xfrm>
            <a:off x="1211087" y="51598"/>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273" name="Shape 3273"/>
          <p:cNvSpPr/>
          <p:nvPr/>
        </p:nvSpPr>
        <p:spPr>
          <a:xfrm>
            <a:off x="1523614" y="0"/>
            <a:ext cx="380950" cy="287475"/>
          </a:xfrm>
          <a:prstGeom prst="rect">
            <a:avLst/>
          </a:prstGeom>
          <a:solidFill>
            <a:srgbClr val="F37B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274" name="Shape 3274"/>
          <p:cNvSpPr/>
          <p:nvPr/>
        </p:nvSpPr>
        <p:spPr>
          <a:xfrm>
            <a:off x="1591990" y="51598"/>
            <a:ext cx="244199" cy="184279"/>
          </a:xfrm>
          <a:prstGeom prst="ellipse">
            <a:avLst/>
          </a:prstGeom>
          <a:gradFill>
            <a:gsLst>
              <a:gs pos="0">
                <a:srgbClr val="F37B00"/>
              </a:gs>
              <a:gs pos="44000">
                <a:srgbClr val="F37B00"/>
              </a:gs>
              <a:gs pos="92000">
                <a:srgbClr val="FBAB30"/>
              </a:gs>
              <a:gs pos="100000">
                <a:srgbClr val="FBAB3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275" name="Shape 3275"/>
          <p:cNvSpPr/>
          <p:nvPr/>
        </p:nvSpPr>
        <p:spPr>
          <a:xfrm>
            <a:off x="1591990" y="51598"/>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276" name="Shape 3276"/>
          <p:cNvSpPr/>
          <p:nvPr/>
        </p:nvSpPr>
        <p:spPr>
          <a:xfrm>
            <a:off x="1904518" y="0"/>
            <a:ext cx="380950" cy="287475"/>
          </a:xfrm>
          <a:prstGeom prst="rect">
            <a:avLst/>
          </a:prstGeom>
          <a:solidFill>
            <a:srgbClr val="F37B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277" name="Shape 3277"/>
          <p:cNvSpPr/>
          <p:nvPr/>
        </p:nvSpPr>
        <p:spPr>
          <a:xfrm>
            <a:off x="1972894" y="51598"/>
            <a:ext cx="244199" cy="184279"/>
          </a:xfrm>
          <a:prstGeom prst="ellipse">
            <a:avLst/>
          </a:prstGeom>
          <a:gradFill>
            <a:gsLst>
              <a:gs pos="0">
                <a:srgbClr val="F37B00"/>
              </a:gs>
              <a:gs pos="44000">
                <a:srgbClr val="F37B00"/>
              </a:gs>
              <a:gs pos="92000">
                <a:srgbClr val="FBAB30"/>
              </a:gs>
              <a:gs pos="100000">
                <a:srgbClr val="FBAB3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278" name="Shape 3278"/>
          <p:cNvSpPr/>
          <p:nvPr/>
        </p:nvSpPr>
        <p:spPr>
          <a:xfrm>
            <a:off x="1972894" y="51598"/>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279" name="Shape 3279"/>
          <p:cNvSpPr/>
          <p:nvPr/>
        </p:nvSpPr>
        <p:spPr>
          <a:xfrm>
            <a:off x="2285421" y="0"/>
            <a:ext cx="380950" cy="287475"/>
          </a:xfrm>
          <a:prstGeom prst="rect">
            <a:avLst/>
          </a:prstGeom>
          <a:solidFill>
            <a:srgbClr val="12924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280" name="Shape 3280"/>
          <p:cNvSpPr/>
          <p:nvPr/>
        </p:nvSpPr>
        <p:spPr>
          <a:xfrm>
            <a:off x="2353797" y="51598"/>
            <a:ext cx="244199" cy="184279"/>
          </a:xfrm>
          <a:prstGeom prst="ellipse">
            <a:avLst/>
          </a:prstGeom>
          <a:gradFill>
            <a:gsLst>
              <a:gs pos="0">
                <a:srgbClr val="129240"/>
              </a:gs>
              <a:gs pos="44000">
                <a:srgbClr val="129240"/>
              </a:gs>
              <a:gs pos="92000">
                <a:srgbClr val="18C255"/>
              </a:gs>
              <a:gs pos="100000">
                <a:srgbClr val="18C255"/>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281" name="Shape 3281"/>
          <p:cNvSpPr/>
          <p:nvPr/>
        </p:nvSpPr>
        <p:spPr>
          <a:xfrm>
            <a:off x="2353797" y="51598"/>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282" name="Shape 3282"/>
          <p:cNvSpPr/>
          <p:nvPr/>
        </p:nvSpPr>
        <p:spPr>
          <a:xfrm>
            <a:off x="2666325" y="0"/>
            <a:ext cx="380950" cy="287475"/>
          </a:xfrm>
          <a:prstGeom prst="rect">
            <a:avLst/>
          </a:prstGeom>
          <a:solidFill>
            <a:srgbClr val="FFD5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283" name="Shape 3283"/>
          <p:cNvSpPr/>
          <p:nvPr/>
        </p:nvSpPr>
        <p:spPr>
          <a:xfrm>
            <a:off x="2734701" y="51598"/>
            <a:ext cx="244199" cy="184279"/>
          </a:xfrm>
          <a:prstGeom prst="ellipse">
            <a:avLst/>
          </a:prstGeom>
          <a:gradFill>
            <a:gsLst>
              <a:gs pos="0">
                <a:srgbClr val="FFD500"/>
              </a:gs>
              <a:gs pos="44000">
                <a:srgbClr val="FFD500"/>
              </a:gs>
              <a:gs pos="92000">
                <a:srgbClr val="FFEC8F"/>
              </a:gs>
              <a:gs pos="100000">
                <a:srgbClr val="FFEC8F"/>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284" name="Shape 3284"/>
          <p:cNvSpPr/>
          <p:nvPr/>
        </p:nvSpPr>
        <p:spPr>
          <a:xfrm>
            <a:off x="2734701" y="51598"/>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285" name="Shape 3285"/>
          <p:cNvSpPr/>
          <p:nvPr/>
        </p:nvSpPr>
        <p:spPr>
          <a:xfrm>
            <a:off x="3047228" y="0"/>
            <a:ext cx="380950" cy="287475"/>
          </a:xfrm>
          <a:prstGeom prst="rect">
            <a:avLst/>
          </a:prstGeom>
          <a:solidFill>
            <a:srgbClr val="F37B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286" name="Shape 3286"/>
          <p:cNvSpPr/>
          <p:nvPr/>
        </p:nvSpPr>
        <p:spPr>
          <a:xfrm>
            <a:off x="3115604" y="51598"/>
            <a:ext cx="244199" cy="184279"/>
          </a:xfrm>
          <a:prstGeom prst="ellipse">
            <a:avLst/>
          </a:prstGeom>
          <a:gradFill>
            <a:gsLst>
              <a:gs pos="0">
                <a:srgbClr val="F37B00"/>
              </a:gs>
              <a:gs pos="44000">
                <a:srgbClr val="F37B00"/>
              </a:gs>
              <a:gs pos="92000">
                <a:srgbClr val="FBAB30"/>
              </a:gs>
              <a:gs pos="100000">
                <a:srgbClr val="FBAB3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287" name="Shape 3287"/>
          <p:cNvSpPr/>
          <p:nvPr/>
        </p:nvSpPr>
        <p:spPr>
          <a:xfrm>
            <a:off x="3115604" y="51598"/>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288" name="Shape 3288"/>
          <p:cNvSpPr/>
          <p:nvPr/>
        </p:nvSpPr>
        <p:spPr>
          <a:xfrm>
            <a:off x="3428132" y="0"/>
            <a:ext cx="380950" cy="287475"/>
          </a:xfrm>
          <a:prstGeom prst="rect">
            <a:avLst/>
          </a:prstGeom>
          <a:solidFill>
            <a:srgbClr val="12924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289" name="Shape 3289"/>
          <p:cNvSpPr/>
          <p:nvPr/>
        </p:nvSpPr>
        <p:spPr>
          <a:xfrm>
            <a:off x="3496508" y="51598"/>
            <a:ext cx="244199" cy="184279"/>
          </a:xfrm>
          <a:prstGeom prst="ellipse">
            <a:avLst/>
          </a:prstGeom>
          <a:gradFill>
            <a:gsLst>
              <a:gs pos="0">
                <a:srgbClr val="129240"/>
              </a:gs>
              <a:gs pos="44000">
                <a:srgbClr val="129240"/>
              </a:gs>
              <a:gs pos="92000">
                <a:srgbClr val="18C255"/>
              </a:gs>
              <a:gs pos="100000">
                <a:srgbClr val="18C255"/>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290" name="Shape 3290"/>
          <p:cNvSpPr/>
          <p:nvPr/>
        </p:nvSpPr>
        <p:spPr>
          <a:xfrm>
            <a:off x="3496508" y="51598"/>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291" name="Shape 3291"/>
          <p:cNvSpPr/>
          <p:nvPr/>
        </p:nvSpPr>
        <p:spPr>
          <a:xfrm>
            <a:off x="3809035" y="0"/>
            <a:ext cx="380950" cy="287475"/>
          </a:xfrm>
          <a:prstGeom prst="rect">
            <a:avLst/>
          </a:prstGeom>
          <a:solidFill>
            <a:srgbClr val="12924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292" name="Shape 3292"/>
          <p:cNvSpPr/>
          <p:nvPr/>
        </p:nvSpPr>
        <p:spPr>
          <a:xfrm>
            <a:off x="3877411" y="51598"/>
            <a:ext cx="244199" cy="184279"/>
          </a:xfrm>
          <a:prstGeom prst="ellipse">
            <a:avLst/>
          </a:prstGeom>
          <a:gradFill>
            <a:gsLst>
              <a:gs pos="0">
                <a:srgbClr val="129240"/>
              </a:gs>
              <a:gs pos="44000">
                <a:srgbClr val="129240"/>
              </a:gs>
              <a:gs pos="92000">
                <a:srgbClr val="18C255"/>
              </a:gs>
              <a:gs pos="100000">
                <a:srgbClr val="18C255"/>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293" name="Shape 3293"/>
          <p:cNvSpPr/>
          <p:nvPr/>
        </p:nvSpPr>
        <p:spPr>
          <a:xfrm>
            <a:off x="3877411" y="51598"/>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294" name="Shape 3294"/>
          <p:cNvSpPr/>
          <p:nvPr/>
        </p:nvSpPr>
        <p:spPr>
          <a:xfrm>
            <a:off x="4189939" y="0"/>
            <a:ext cx="380950" cy="287475"/>
          </a:xfrm>
          <a:prstGeom prst="rect">
            <a:avLst/>
          </a:prstGeom>
          <a:solidFill>
            <a:srgbClr val="FFD5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295" name="Shape 3295"/>
          <p:cNvSpPr/>
          <p:nvPr/>
        </p:nvSpPr>
        <p:spPr>
          <a:xfrm>
            <a:off x="4258315" y="51598"/>
            <a:ext cx="244199" cy="184279"/>
          </a:xfrm>
          <a:prstGeom prst="ellipse">
            <a:avLst/>
          </a:prstGeom>
          <a:gradFill>
            <a:gsLst>
              <a:gs pos="0">
                <a:srgbClr val="FFD500"/>
              </a:gs>
              <a:gs pos="44000">
                <a:srgbClr val="FFD500"/>
              </a:gs>
              <a:gs pos="92000">
                <a:srgbClr val="FFEC8F"/>
              </a:gs>
              <a:gs pos="100000">
                <a:srgbClr val="FFEC8F"/>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296" name="Shape 3296"/>
          <p:cNvSpPr/>
          <p:nvPr/>
        </p:nvSpPr>
        <p:spPr>
          <a:xfrm>
            <a:off x="4258315" y="51598"/>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297" name="Shape 3297"/>
          <p:cNvSpPr/>
          <p:nvPr/>
        </p:nvSpPr>
        <p:spPr>
          <a:xfrm>
            <a:off x="4570842" y="0"/>
            <a:ext cx="380950" cy="287475"/>
          </a:xfrm>
          <a:prstGeom prst="rect">
            <a:avLst/>
          </a:prstGeom>
          <a:solidFill>
            <a:srgbClr val="F37B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298" name="Shape 3298"/>
          <p:cNvSpPr/>
          <p:nvPr/>
        </p:nvSpPr>
        <p:spPr>
          <a:xfrm>
            <a:off x="4639218" y="51598"/>
            <a:ext cx="244199" cy="184279"/>
          </a:xfrm>
          <a:prstGeom prst="ellipse">
            <a:avLst/>
          </a:prstGeom>
          <a:gradFill>
            <a:gsLst>
              <a:gs pos="0">
                <a:srgbClr val="F37B00"/>
              </a:gs>
              <a:gs pos="44000">
                <a:srgbClr val="F37B00"/>
              </a:gs>
              <a:gs pos="92000">
                <a:srgbClr val="FBAB30"/>
              </a:gs>
              <a:gs pos="100000">
                <a:srgbClr val="FBAB3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299" name="Shape 3299"/>
          <p:cNvSpPr/>
          <p:nvPr/>
        </p:nvSpPr>
        <p:spPr>
          <a:xfrm>
            <a:off x="4639218" y="51598"/>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300" name="Shape 3300"/>
          <p:cNvSpPr/>
          <p:nvPr/>
        </p:nvSpPr>
        <p:spPr>
          <a:xfrm>
            <a:off x="4951746" y="0"/>
            <a:ext cx="380950" cy="287475"/>
          </a:xfrm>
          <a:prstGeom prst="rect">
            <a:avLst/>
          </a:prstGeom>
          <a:solidFill>
            <a:srgbClr val="12924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301" name="Shape 3301"/>
          <p:cNvSpPr/>
          <p:nvPr/>
        </p:nvSpPr>
        <p:spPr>
          <a:xfrm>
            <a:off x="5020122" y="51598"/>
            <a:ext cx="244199" cy="184279"/>
          </a:xfrm>
          <a:prstGeom prst="ellipse">
            <a:avLst/>
          </a:prstGeom>
          <a:gradFill>
            <a:gsLst>
              <a:gs pos="0">
                <a:srgbClr val="129240"/>
              </a:gs>
              <a:gs pos="44000">
                <a:srgbClr val="129240"/>
              </a:gs>
              <a:gs pos="92000">
                <a:srgbClr val="18C255"/>
              </a:gs>
              <a:gs pos="100000">
                <a:srgbClr val="18C255"/>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302" name="Shape 3302"/>
          <p:cNvSpPr/>
          <p:nvPr/>
        </p:nvSpPr>
        <p:spPr>
          <a:xfrm>
            <a:off x="5020122" y="51598"/>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303" name="Shape 3303"/>
          <p:cNvSpPr/>
          <p:nvPr/>
        </p:nvSpPr>
        <p:spPr>
          <a:xfrm>
            <a:off x="5332649" y="0"/>
            <a:ext cx="380950" cy="287475"/>
          </a:xfrm>
          <a:prstGeom prst="rect">
            <a:avLst/>
          </a:prstGeom>
          <a:solidFill>
            <a:srgbClr val="0056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304" name="Shape 3304"/>
          <p:cNvSpPr/>
          <p:nvPr/>
        </p:nvSpPr>
        <p:spPr>
          <a:xfrm>
            <a:off x="5401025" y="51598"/>
            <a:ext cx="244199" cy="184279"/>
          </a:xfrm>
          <a:prstGeom prst="ellipse">
            <a:avLst/>
          </a:prstGeom>
          <a:gradFill>
            <a:gsLst>
              <a:gs pos="0">
                <a:srgbClr val="0056A8"/>
              </a:gs>
              <a:gs pos="44000">
                <a:srgbClr val="0056A8"/>
              </a:gs>
              <a:gs pos="92000">
                <a:srgbClr val="0D86FF"/>
              </a:gs>
              <a:gs pos="100000">
                <a:srgbClr val="0D86FF"/>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305" name="Shape 3305"/>
          <p:cNvSpPr/>
          <p:nvPr/>
        </p:nvSpPr>
        <p:spPr>
          <a:xfrm>
            <a:off x="5401025" y="51598"/>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306" name="Shape 3306"/>
          <p:cNvSpPr/>
          <p:nvPr/>
        </p:nvSpPr>
        <p:spPr>
          <a:xfrm>
            <a:off x="5713553" y="0"/>
            <a:ext cx="380950" cy="287475"/>
          </a:xfrm>
          <a:prstGeom prst="rect">
            <a:avLst/>
          </a:prstGeom>
          <a:solidFill>
            <a:srgbClr val="0056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307" name="Shape 3307"/>
          <p:cNvSpPr/>
          <p:nvPr/>
        </p:nvSpPr>
        <p:spPr>
          <a:xfrm>
            <a:off x="5781929" y="51598"/>
            <a:ext cx="244199" cy="184279"/>
          </a:xfrm>
          <a:prstGeom prst="ellipse">
            <a:avLst/>
          </a:prstGeom>
          <a:gradFill>
            <a:gsLst>
              <a:gs pos="0">
                <a:srgbClr val="0056A8"/>
              </a:gs>
              <a:gs pos="44000">
                <a:srgbClr val="0056A8"/>
              </a:gs>
              <a:gs pos="92000">
                <a:srgbClr val="0D86FF"/>
              </a:gs>
              <a:gs pos="100000">
                <a:srgbClr val="0D86FF"/>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308" name="Shape 3308"/>
          <p:cNvSpPr/>
          <p:nvPr/>
        </p:nvSpPr>
        <p:spPr>
          <a:xfrm>
            <a:off x="5781929" y="51598"/>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309" name="Shape 3309"/>
          <p:cNvSpPr/>
          <p:nvPr/>
        </p:nvSpPr>
        <p:spPr>
          <a:xfrm>
            <a:off x="6094456" y="0"/>
            <a:ext cx="380950" cy="287475"/>
          </a:xfrm>
          <a:prstGeom prst="rect">
            <a:avLst/>
          </a:prstGeom>
          <a:solidFill>
            <a:srgbClr val="0056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310" name="Shape 3310"/>
          <p:cNvSpPr/>
          <p:nvPr/>
        </p:nvSpPr>
        <p:spPr>
          <a:xfrm>
            <a:off x="6162832" y="51598"/>
            <a:ext cx="244199" cy="184279"/>
          </a:xfrm>
          <a:prstGeom prst="ellipse">
            <a:avLst/>
          </a:prstGeom>
          <a:gradFill>
            <a:gsLst>
              <a:gs pos="0">
                <a:srgbClr val="0056A8"/>
              </a:gs>
              <a:gs pos="44000">
                <a:srgbClr val="0056A8"/>
              </a:gs>
              <a:gs pos="92000">
                <a:srgbClr val="0D86FF"/>
              </a:gs>
              <a:gs pos="100000">
                <a:srgbClr val="0D86FF"/>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311" name="Shape 3311"/>
          <p:cNvSpPr/>
          <p:nvPr/>
        </p:nvSpPr>
        <p:spPr>
          <a:xfrm>
            <a:off x="6162832" y="51598"/>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312" name="Shape 3312"/>
          <p:cNvSpPr/>
          <p:nvPr/>
        </p:nvSpPr>
        <p:spPr>
          <a:xfrm>
            <a:off x="6475360" y="0"/>
            <a:ext cx="380950" cy="287475"/>
          </a:xfrm>
          <a:prstGeom prst="rect">
            <a:avLst/>
          </a:prstGeom>
          <a:solidFill>
            <a:srgbClr val="12924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313" name="Shape 3313"/>
          <p:cNvSpPr/>
          <p:nvPr/>
        </p:nvSpPr>
        <p:spPr>
          <a:xfrm>
            <a:off x="6543736" y="51598"/>
            <a:ext cx="244199" cy="184279"/>
          </a:xfrm>
          <a:prstGeom prst="ellipse">
            <a:avLst/>
          </a:prstGeom>
          <a:gradFill>
            <a:gsLst>
              <a:gs pos="0">
                <a:srgbClr val="129240"/>
              </a:gs>
              <a:gs pos="44000">
                <a:srgbClr val="129240"/>
              </a:gs>
              <a:gs pos="92000">
                <a:srgbClr val="18C255"/>
              </a:gs>
              <a:gs pos="100000">
                <a:srgbClr val="18C255"/>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314" name="Shape 3314"/>
          <p:cNvSpPr/>
          <p:nvPr/>
        </p:nvSpPr>
        <p:spPr>
          <a:xfrm>
            <a:off x="6543736" y="51598"/>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315" name="Shape 3315"/>
          <p:cNvSpPr/>
          <p:nvPr/>
        </p:nvSpPr>
        <p:spPr>
          <a:xfrm>
            <a:off x="6856263" y="0"/>
            <a:ext cx="380950" cy="287475"/>
          </a:xfrm>
          <a:prstGeom prst="rect">
            <a:avLst/>
          </a:prstGeom>
          <a:solidFill>
            <a:srgbClr val="12924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316" name="Shape 3316"/>
          <p:cNvSpPr/>
          <p:nvPr/>
        </p:nvSpPr>
        <p:spPr>
          <a:xfrm>
            <a:off x="6924639" y="51598"/>
            <a:ext cx="244199" cy="184279"/>
          </a:xfrm>
          <a:prstGeom prst="ellipse">
            <a:avLst/>
          </a:prstGeom>
          <a:gradFill>
            <a:gsLst>
              <a:gs pos="0">
                <a:srgbClr val="129240"/>
              </a:gs>
              <a:gs pos="44000">
                <a:srgbClr val="129240"/>
              </a:gs>
              <a:gs pos="92000">
                <a:srgbClr val="18C255"/>
              </a:gs>
              <a:gs pos="100000">
                <a:srgbClr val="18C255"/>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317" name="Shape 3317"/>
          <p:cNvSpPr/>
          <p:nvPr/>
        </p:nvSpPr>
        <p:spPr>
          <a:xfrm>
            <a:off x="6924639" y="51598"/>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318" name="Shape 3318"/>
          <p:cNvSpPr/>
          <p:nvPr/>
        </p:nvSpPr>
        <p:spPr>
          <a:xfrm>
            <a:off x="7237167" y="0"/>
            <a:ext cx="380950" cy="287475"/>
          </a:xfrm>
          <a:prstGeom prst="rect">
            <a:avLst/>
          </a:prstGeom>
          <a:solidFill>
            <a:srgbClr val="ED331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319" name="Shape 3319"/>
          <p:cNvSpPr/>
          <p:nvPr/>
        </p:nvSpPr>
        <p:spPr>
          <a:xfrm>
            <a:off x="7305543" y="51598"/>
            <a:ext cx="244199" cy="184279"/>
          </a:xfrm>
          <a:prstGeom prst="ellipse">
            <a:avLst/>
          </a:prstGeom>
          <a:gradFill>
            <a:gsLst>
              <a:gs pos="0">
                <a:srgbClr val="ED331A"/>
              </a:gs>
              <a:gs pos="44000">
                <a:srgbClr val="ED331A"/>
              </a:gs>
              <a:gs pos="92000">
                <a:srgbClr val="F48070"/>
              </a:gs>
              <a:gs pos="100000">
                <a:srgbClr val="F4807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320" name="Shape 3320"/>
          <p:cNvSpPr/>
          <p:nvPr/>
        </p:nvSpPr>
        <p:spPr>
          <a:xfrm>
            <a:off x="7305543" y="51598"/>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321" name="Shape 3321"/>
          <p:cNvSpPr/>
          <p:nvPr/>
        </p:nvSpPr>
        <p:spPr>
          <a:xfrm>
            <a:off x="7618070" y="0"/>
            <a:ext cx="380950" cy="287475"/>
          </a:xfrm>
          <a:prstGeom prst="rect">
            <a:avLst/>
          </a:prstGeom>
          <a:solidFill>
            <a:srgbClr val="ED331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322" name="Shape 3322"/>
          <p:cNvSpPr/>
          <p:nvPr/>
        </p:nvSpPr>
        <p:spPr>
          <a:xfrm>
            <a:off x="7686446" y="51598"/>
            <a:ext cx="244199" cy="184279"/>
          </a:xfrm>
          <a:prstGeom prst="ellipse">
            <a:avLst/>
          </a:prstGeom>
          <a:gradFill>
            <a:gsLst>
              <a:gs pos="0">
                <a:srgbClr val="ED331A"/>
              </a:gs>
              <a:gs pos="44000">
                <a:srgbClr val="ED331A"/>
              </a:gs>
              <a:gs pos="92000">
                <a:srgbClr val="F48070"/>
              </a:gs>
              <a:gs pos="100000">
                <a:srgbClr val="F4807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323" name="Shape 3323"/>
          <p:cNvSpPr/>
          <p:nvPr/>
        </p:nvSpPr>
        <p:spPr>
          <a:xfrm>
            <a:off x="7686446" y="51598"/>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324" name="Shape 3324"/>
          <p:cNvSpPr/>
          <p:nvPr/>
        </p:nvSpPr>
        <p:spPr>
          <a:xfrm>
            <a:off x="7998974" y="0"/>
            <a:ext cx="380950" cy="287475"/>
          </a:xfrm>
          <a:prstGeom prst="rect">
            <a:avLst/>
          </a:prstGeom>
          <a:solidFill>
            <a:srgbClr val="F37B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325" name="Shape 3325"/>
          <p:cNvSpPr/>
          <p:nvPr/>
        </p:nvSpPr>
        <p:spPr>
          <a:xfrm>
            <a:off x="8067350" y="51598"/>
            <a:ext cx="244199" cy="184279"/>
          </a:xfrm>
          <a:prstGeom prst="ellipse">
            <a:avLst/>
          </a:prstGeom>
          <a:gradFill>
            <a:gsLst>
              <a:gs pos="0">
                <a:srgbClr val="F37B00"/>
              </a:gs>
              <a:gs pos="44000">
                <a:srgbClr val="F37B00"/>
              </a:gs>
              <a:gs pos="92000">
                <a:srgbClr val="FBAB30"/>
              </a:gs>
              <a:gs pos="100000">
                <a:srgbClr val="FBAB3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326" name="Shape 3326"/>
          <p:cNvSpPr/>
          <p:nvPr/>
        </p:nvSpPr>
        <p:spPr>
          <a:xfrm>
            <a:off x="8067350" y="51598"/>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327" name="Shape 3327"/>
          <p:cNvSpPr/>
          <p:nvPr/>
        </p:nvSpPr>
        <p:spPr>
          <a:xfrm>
            <a:off x="8379877" y="0"/>
            <a:ext cx="380950" cy="287475"/>
          </a:xfrm>
          <a:prstGeom prst="rect">
            <a:avLst/>
          </a:prstGeom>
          <a:solidFill>
            <a:srgbClr val="FFD5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328" name="Shape 3328"/>
          <p:cNvSpPr/>
          <p:nvPr/>
        </p:nvSpPr>
        <p:spPr>
          <a:xfrm>
            <a:off x="8448253" y="51598"/>
            <a:ext cx="244199" cy="184279"/>
          </a:xfrm>
          <a:prstGeom prst="ellipse">
            <a:avLst/>
          </a:prstGeom>
          <a:gradFill>
            <a:gsLst>
              <a:gs pos="0">
                <a:srgbClr val="FFD500"/>
              </a:gs>
              <a:gs pos="44000">
                <a:srgbClr val="FFD500"/>
              </a:gs>
              <a:gs pos="92000">
                <a:srgbClr val="FFEC8F"/>
              </a:gs>
              <a:gs pos="100000">
                <a:srgbClr val="FFEC8F"/>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329" name="Shape 3329"/>
          <p:cNvSpPr/>
          <p:nvPr/>
        </p:nvSpPr>
        <p:spPr>
          <a:xfrm>
            <a:off x="8448253" y="51598"/>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330" name="Shape 3330"/>
          <p:cNvSpPr/>
          <p:nvPr/>
        </p:nvSpPr>
        <p:spPr>
          <a:xfrm>
            <a:off x="8760781" y="0"/>
            <a:ext cx="380950" cy="287475"/>
          </a:xfrm>
          <a:prstGeom prst="rect">
            <a:avLst/>
          </a:prstGeom>
          <a:solidFill>
            <a:srgbClr val="FFD5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331" name="Shape 3331"/>
          <p:cNvSpPr/>
          <p:nvPr/>
        </p:nvSpPr>
        <p:spPr>
          <a:xfrm>
            <a:off x="8829157" y="51598"/>
            <a:ext cx="244199" cy="184279"/>
          </a:xfrm>
          <a:prstGeom prst="ellipse">
            <a:avLst/>
          </a:prstGeom>
          <a:gradFill>
            <a:gsLst>
              <a:gs pos="0">
                <a:srgbClr val="FFD500"/>
              </a:gs>
              <a:gs pos="44000">
                <a:srgbClr val="FFD500"/>
              </a:gs>
              <a:gs pos="92000">
                <a:srgbClr val="FFEC8F"/>
              </a:gs>
              <a:gs pos="100000">
                <a:srgbClr val="FFEC8F"/>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332" name="Shape 3332"/>
          <p:cNvSpPr/>
          <p:nvPr/>
        </p:nvSpPr>
        <p:spPr>
          <a:xfrm>
            <a:off x="8829157" y="51598"/>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333" name="Shape 3333"/>
          <p:cNvSpPr/>
          <p:nvPr/>
        </p:nvSpPr>
        <p:spPr>
          <a:xfrm>
            <a:off x="0" y="1142594"/>
            <a:ext cx="380950" cy="287475"/>
          </a:xfrm>
          <a:prstGeom prst="rect">
            <a:avLst/>
          </a:prstGeom>
          <a:solidFill>
            <a:srgbClr val="F37B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334" name="Shape 3334"/>
          <p:cNvSpPr/>
          <p:nvPr/>
        </p:nvSpPr>
        <p:spPr>
          <a:xfrm>
            <a:off x="68376" y="1194192"/>
            <a:ext cx="244199" cy="184279"/>
          </a:xfrm>
          <a:prstGeom prst="ellipse">
            <a:avLst/>
          </a:prstGeom>
          <a:gradFill>
            <a:gsLst>
              <a:gs pos="0">
                <a:srgbClr val="F37B00"/>
              </a:gs>
              <a:gs pos="44000">
                <a:srgbClr val="F37B00"/>
              </a:gs>
              <a:gs pos="92000">
                <a:srgbClr val="FBAB30"/>
              </a:gs>
              <a:gs pos="100000">
                <a:srgbClr val="FBAB3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335" name="Shape 3335"/>
          <p:cNvSpPr/>
          <p:nvPr/>
        </p:nvSpPr>
        <p:spPr>
          <a:xfrm>
            <a:off x="68376" y="1194192"/>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336" name="Shape 3336"/>
          <p:cNvSpPr/>
          <p:nvPr/>
        </p:nvSpPr>
        <p:spPr>
          <a:xfrm>
            <a:off x="380904" y="1142594"/>
            <a:ext cx="380950" cy="287475"/>
          </a:xfrm>
          <a:prstGeom prst="rect">
            <a:avLst/>
          </a:prstGeom>
          <a:solidFill>
            <a:srgbClr val="F37B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337" name="Shape 3337"/>
          <p:cNvSpPr/>
          <p:nvPr/>
        </p:nvSpPr>
        <p:spPr>
          <a:xfrm>
            <a:off x="449280" y="1194192"/>
            <a:ext cx="244199" cy="184279"/>
          </a:xfrm>
          <a:prstGeom prst="ellipse">
            <a:avLst/>
          </a:prstGeom>
          <a:gradFill>
            <a:gsLst>
              <a:gs pos="0">
                <a:srgbClr val="F37B00"/>
              </a:gs>
              <a:gs pos="44000">
                <a:srgbClr val="F37B00"/>
              </a:gs>
              <a:gs pos="92000">
                <a:srgbClr val="FBAB30"/>
              </a:gs>
              <a:gs pos="100000">
                <a:srgbClr val="FBAB3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338" name="Shape 3338"/>
          <p:cNvSpPr/>
          <p:nvPr/>
        </p:nvSpPr>
        <p:spPr>
          <a:xfrm>
            <a:off x="449280" y="1194192"/>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339" name="Shape 3339"/>
          <p:cNvSpPr/>
          <p:nvPr/>
        </p:nvSpPr>
        <p:spPr>
          <a:xfrm>
            <a:off x="761807" y="1142594"/>
            <a:ext cx="380950" cy="287475"/>
          </a:xfrm>
          <a:prstGeom prst="rect">
            <a:avLst/>
          </a:prstGeom>
          <a:solidFill>
            <a:srgbClr val="12924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340" name="Shape 3340"/>
          <p:cNvSpPr/>
          <p:nvPr/>
        </p:nvSpPr>
        <p:spPr>
          <a:xfrm>
            <a:off x="830183" y="1194192"/>
            <a:ext cx="244199" cy="184279"/>
          </a:xfrm>
          <a:prstGeom prst="ellipse">
            <a:avLst/>
          </a:prstGeom>
          <a:gradFill>
            <a:gsLst>
              <a:gs pos="0">
                <a:srgbClr val="129240"/>
              </a:gs>
              <a:gs pos="44000">
                <a:srgbClr val="129240"/>
              </a:gs>
              <a:gs pos="92000">
                <a:srgbClr val="18C255"/>
              </a:gs>
              <a:gs pos="100000">
                <a:srgbClr val="18C255"/>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341" name="Shape 3341"/>
          <p:cNvSpPr/>
          <p:nvPr/>
        </p:nvSpPr>
        <p:spPr>
          <a:xfrm>
            <a:off x="830183" y="1194192"/>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342" name="Shape 3342"/>
          <p:cNvSpPr/>
          <p:nvPr/>
        </p:nvSpPr>
        <p:spPr>
          <a:xfrm>
            <a:off x="1142711" y="1142594"/>
            <a:ext cx="380950" cy="287475"/>
          </a:xfrm>
          <a:prstGeom prst="rect">
            <a:avLst/>
          </a:prstGeom>
          <a:solidFill>
            <a:srgbClr val="FFD5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343" name="Shape 3343"/>
          <p:cNvSpPr/>
          <p:nvPr/>
        </p:nvSpPr>
        <p:spPr>
          <a:xfrm>
            <a:off x="1211087" y="1194192"/>
            <a:ext cx="244199" cy="184279"/>
          </a:xfrm>
          <a:prstGeom prst="ellipse">
            <a:avLst/>
          </a:prstGeom>
          <a:gradFill>
            <a:gsLst>
              <a:gs pos="0">
                <a:srgbClr val="FFD500"/>
              </a:gs>
              <a:gs pos="44000">
                <a:srgbClr val="FFD500"/>
              </a:gs>
              <a:gs pos="92000">
                <a:srgbClr val="FFEC8F"/>
              </a:gs>
              <a:gs pos="100000">
                <a:srgbClr val="FFEC8F"/>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344" name="Shape 3344"/>
          <p:cNvSpPr/>
          <p:nvPr/>
        </p:nvSpPr>
        <p:spPr>
          <a:xfrm>
            <a:off x="1211087" y="1194192"/>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345" name="Shape 3345"/>
          <p:cNvSpPr/>
          <p:nvPr/>
        </p:nvSpPr>
        <p:spPr>
          <a:xfrm>
            <a:off x="1523614" y="1142594"/>
            <a:ext cx="380950" cy="287475"/>
          </a:xfrm>
          <a:prstGeom prst="rect">
            <a:avLst/>
          </a:prstGeom>
          <a:solidFill>
            <a:srgbClr val="0056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346" name="Shape 3346"/>
          <p:cNvSpPr/>
          <p:nvPr/>
        </p:nvSpPr>
        <p:spPr>
          <a:xfrm>
            <a:off x="1591990" y="1194192"/>
            <a:ext cx="244199" cy="184279"/>
          </a:xfrm>
          <a:prstGeom prst="ellipse">
            <a:avLst/>
          </a:prstGeom>
          <a:gradFill>
            <a:gsLst>
              <a:gs pos="0">
                <a:srgbClr val="0056A8"/>
              </a:gs>
              <a:gs pos="44000">
                <a:srgbClr val="0056A8"/>
              </a:gs>
              <a:gs pos="92000">
                <a:srgbClr val="0D86FF"/>
              </a:gs>
              <a:gs pos="100000">
                <a:srgbClr val="0D86FF"/>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347" name="Shape 3347"/>
          <p:cNvSpPr/>
          <p:nvPr/>
        </p:nvSpPr>
        <p:spPr>
          <a:xfrm>
            <a:off x="1591990" y="1194192"/>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348" name="Shape 3348"/>
          <p:cNvSpPr/>
          <p:nvPr/>
        </p:nvSpPr>
        <p:spPr>
          <a:xfrm>
            <a:off x="1904518" y="1142594"/>
            <a:ext cx="380950" cy="287475"/>
          </a:xfrm>
          <a:prstGeom prst="rect">
            <a:avLst/>
          </a:prstGeom>
          <a:solidFill>
            <a:srgbClr val="0056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349" name="Shape 3349"/>
          <p:cNvSpPr/>
          <p:nvPr/>
        </p:nvSpPr>
        <p:spPr>
          <a:xfrm>
            <a:off x="1972894" y="1194192"/>
            <a:ext cx="244199" cy="184279"/>
          </a:xfrm>
          <a:prstGeom prst="ellipse">
            <a:avLst/>
          </a:prstGeom>
          <a:gradFill>
            <a:gsLst>
              <a:gs pos="0">
                <a:srgbClr val="0056A8"/>
              </a:gs>
              <a:gs pos="44000">
                <a:srgbClr val="0056A8"/>
              </a:gs>
              <a:gs pos="92000">
                <a:srgbClr val="0D86FF"/>
              </a:gs>
              <a:gs pos="100000">
                <a:srgbClr val="0D86FF"/>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350" name="Shape 3350"/>
          <p:cNvSpPr/>
          <p:nvPr/>
        </p:nvSpPr>
        <p:spPr>
          <a:xfrm>
            <a:off x="1972894" y="1194192"/>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351" name="Shape 3351"/>
          <p:cNvSpPr/>
          <p:nvPr/>
        </p:nvSpPr>
        <p:spPr>
          <a:xfrm>
            <a:off x="2285421" y="1142594"/>
            <a:ext cx="380950" cy="287475"/>
          </a:xfrm>
          <a:prstGeom prst="rect">
            <a:avLst/>
          </a:prstGeom>
          <a:solidFill>
            <a:srgbClr val="0056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352" name="Shape 3352"/>
          <p:cNvSpPr/>
          <p:nvPr/>
        </p:nvSpPr>
        <p:spPr>
          <a:xfrm>
            <a:off x="2353797" y="1194192"/>
            <a:ext cx="244199" cy="184279"/>
          </a:xfrm>
          <a:prstGeom prst="ellipse">
            <a:avLst/>
          </a:prstGeom>
          <a:gradFill>
            <a:gsLst>
              <a:gs pos="0">
                <a:srgbClr val="0056A8"/>
              </a:gs>
              <a:gs pos="44000">
                <a:srgbClr val="0056A8"/>
              </a:gs>
              <a:gs pos="92000">
                <a:srgbClr val="0D86FF"/>
              </a:gs>
              <a:gs pos="100000">
                <a:srgbClr val="0D86FF"/>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353" name="Shape 3353"/>
          <p:cNvSpPr/>
          <p:nvPr/>
        </p:nvSpPr>
        <p:spPr>
          <a:xfrm>
            <a:off x="2353797" y="1194192"/>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354" name="Shape 3354"/>
          <p:cNvSpPr/>
          <p:nvPr/>
        </p:nvSpPr>
        <p:spPr>
          <a:xfrm>
            <a:off x="2666325" y="1142594"/>
            <a:ext cx="380950" cy="287475"/>
          </a:xfrm>
          <a:prstGeom prst="rect">
            <a:avLst/>
          </a:prstGeom>
          <a:solidFill>
            <a:srgbClr val="0056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355" name="Shape 3355"/>
          <p:cNvSpPr/>
          <p:nvPr/>
        </p:nvSpPr>
        <p:spPr>
          <a:xfrm>
            <a:off x="2734701" y="1194192"/>
            <a:ext cx="244199" cy="184279"/>
          </a:xfrm>
          <a:prstGeom prst="ellipse">
            <a:avLst/>
          </a:prstGeom>
          <a:gradFill>
            <a:gsLst>
              <a:gs pos="0">
                <a:srgbClr val="0056A8"/>
              </a:gs>
              <a:gs pos="44000">
                <a:srgbClr val="0056A8"/>
              </a:gs>
              <a:gs pos="92000">
                <a:srgbClr val="0D86FF"/>
              </a:gs>
              <a:gs pos="100000">
                <a:srgbClr val="0D86FF"/>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356" name="Shape 3356"/>
          <p:cNvSpPr/>
          <p:nvPr/>
        </p:nvSpPr>
        <p:spPr>
          <a:xfrm>
            <a:off x="2734701" y="1194192"/>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357" name="Shape 3357"/>
          <p:cNvSpPr/>
          <p:nvPr/>
        </p:nvSpPr>
        <p:spPr>
          <a:xfrm>
            <a:off x="3047228" y="1142594"/>
            <a:ext cx="380950" cy="287475"/>
          </a:xfrm>
          <a:prstGeom prst="rect">
            <a:avLst/>
          </a:prstGeom>
          <a:solidFill>
            <a:srgbClr val="FFD5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358" name="Shape 3358"/>
          <p:cNvSpPr/>
          <p:nvPr/>
        </p:nvSpPr>
        <p:spPr>
          <a:xfrm>
            <a:off x="3115604" y="1194192"/>
            <a:ext cx="244199" cy="184279"/>
          </a:xfrm>
          <a:prstGeom prst="ellipse">
            <a:avLst/>
          </a:prstGeom>
          <a:gradFill>
            <a:gsLst>
              <a:gs pos="0">
                <a:srgbClr val="FFD500"/>
              </a:gs>
              <a:gs pos="44000">
                <a:srgbClr val="FFD500"/>
              </a:gs>
              <a:gs pos="92000">
                <a:srgbClr val="FFEC8F"/>
              </a:gs>
              <a:gs pos="100000">
                <a:srgbClr val="FFEC8F"/>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359" name="Shape 3359"/>
          <p:cNvSpPr/>
          <p:nvPr/>
        </p:nvSpPr>
        <p:spPr>
          <a:xfrm>
            <a:off x="3115604" y="1194192"/>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360" name="Shape 3360"/>
          <p:cNvSpPr/>
          <p:nvPr/>
        </p:nvSpPr>
        <p:spPr>
          <a:xfrm>
            <a:off x="3428132" y="1142594"/>
            <a:ext cx="380950" cy="287475"/>
          </a:xfrm>
          <a:prstGeom prst="rect">
            <a:avLst/>
          </a:prstGeom>
          <a:solidFill>
            <a:srgbClr val="FFD5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361" name="Shape 3361"/>
          <p:cNvSpPr/>
          <p:nvPr/>
        </p:nvSpPr>
        <p:spPr>
          <a:xfrm>
            <a:off x="3496508" y="1194192"/>
            <a:ext cx="244199" cy="184279"/>
          </a:xfrm>
          <a:prstGeom prst="ellipse">
            <a:avLst/>
          </a:prstGeom>
          <a:gradFill>
            <a:gsLst>
              <a:gs pos="0">
                <a:srgbClr val="FFD500"/>
              </a:gs>
              <a:gs pos="44000">
                <a:srgbClr val="FFD500"/>
              </a:gs>
              <a:gs pos="92000">
                <a:srgbClr val="FFEC8F"/>
              </a:gs>
              <a:gs pos="100000">
                <a:srgbClr val="FFEC8F"/>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362" name="Shape 3362"/>
          <p:cNvSpPr/>
          <p:nvPr/>
        </p:nvSpPr>
        <p:spPr>
          <a:xfrm>
            <a:off x="3496508" y="1194192"/>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363" name="Shape 3363"/>
          <p:cNvSpPr/>
          <p:nvPr/>
        </p:nvSpPr>
        <p:spPr>
          <a:xfrm>
            <a:off x="3809035" y="1142594"/>
            <a:ext cx="380950" cy="287475"/>
          </a:xfrm>
          <a:prstGeom prst="rect">
            <a:avLst/>
          </a:prstGeom>
          <a:solidFill>
            <a:srgbClr val="FFD5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364" name="Shape 3364"/>
          <p:cNvSpPr/>
          <p:nvPr/>
        </p:nvSpPr>
        <p:spPr>
          <a:xfrm>
            <a:off x="3877411" y="1194192"/>
            <a:ext cx="244199" cy="184279"/>
          </a:xfrm>
          <a:prstGeom prst="ellipse">
            <a:avLst/>
          </a:prstGeom>
          <a:gradFill>
            <a:gsLst>
              <a:gs pos="0">
                <a:srgbClr val="FFD500"/>
              </a:gs>
              <a:gs pos="44000">
                <a:srgbClr val="FFD500"/>
              </a:gs>
              <a:gs pos="92000">
                <a:srgbClr val="FFEC8F"/>
              </a:gs>
              <a:gs pos="100000">
                <a:srgbClr val="FFEC8F"/>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365" name="Shape 3365"/>
          <p:cNvSpPr/>
          <p:nvPr/>
        </p:nvSpPr>
        <p:spPr>
          <a:xfrm>
            <a:off x="3877411" y="1194192"/>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366" name="Shape 3366"/>
          <p:cNvSpPr/>
          <p:nvPr/>
        </p:nvSpPr>
        <p:spPr>
          <a:xfrm>
            <a:off x="4189939" y="1142594"/>
            <a:ext cx="380950" cy="287475"/>
          </a:xfrm>
          <a:prstGeom prst="rect">
            <a:avLst/>
          </a:prstGeom>
          <a:solidFill>
            <a:srgbClr val="0056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367" name="Shape 3367"/>
          <p:cNvSpPr/>
          <p:nvPr/>
        </p:nvSpPr>
        <p:spPr>
          <a:xfrm>
            <a:off x="4258315" y="1194192"/>
            <a:ext cx="244199" cy="184279"/>
          </a:xfrm>
          <a:prstGeom prst="ellipse">
            <a:avLst/>
          </a:prstGeom>
          <a:gradFill>
            <a:gsLst>
              <a:gs pos="0">
                <a:srgbClr val="0056A8"/>
              </a:gs>
              <a:gs pos="44000">
                <a:srgbClr val="0056A8"/>
              </a:gs>
              <a:gs pos="92000">
                <a:srgbClr val="0D86FF"/>
              </a:gs>
              <a:gs pos="100000">
                <a:srgbClr val="0D86FF"/>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368" name="Shape 3368"/>
          <p:cNvSpPr/>
          <p:nvPr/>
        </p:nvSpPr>
        <p:spPr>
          <a:xfrm>
            <a:off x="4258315" y="1194192"/>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369" name="Shape 3369"/>
          <p:cNvSpPr/>
          <p:nvPr/>
        </p:nvSpPr>
        <p:spPr>
          <a:xfrm>
            <a:off x="4570842" y="1142594"/>
            <a:ext cx="380950" cy="287475"/>
          </a:xfrm>
          <a:prstGeom prst="rect">
            <a:avLst/>
          </a:prstGeom>
          <a:solidFill>
            <a:srgbClr val="ED331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370" name="Shape 3370"/>
          <p:cNvSpPr/>
          <p:nvPr/>
        </p:nvSpPr>
        <p:spPr>
          <a:xfrm>
            <a:off x="4639218" y="1194192"/>
            <a:ext cx="244199" cy="184279"/>
          </a:xfrm>
          <a:prstGeom prst="ellipse">
            <a:avLst/>
          </a:prstGeom>
          <a:gradFill>
            <a:gsLst>
              <a:gs pos="0">
                <a:srgbClr val="ED331A"/>
              </a:gs>
              <a:gs pos="44000">
                <a:srgbClr val="ED331A"/>
              </a:gs>
              <a:gs pos="92000">
                <a:srgbClr val="F48070"/>
              </a:gs>
              <a:gs pos="100000">
                <a:srgbClr val="F4807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371" name="Shape 3371"/>
          <p:cNvSpPr/>
          <p:nvPr/>
        </p:nvSpPr>
        <p:spPr>
          <a:xfrm>
            <a:off x="4639218" y="1194192"/>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372" name="Shape 3372"/>
          <p:cNvSpPr/>
          <p:nvPr/>
        </p:nvSpPr>
        <p:spPr>
          <a:xfrm>
            <a:off x="4951746" y="1142594"/>
            <a:ext cx="380950" cy="287475"/>
          </a:xfrm>
          <a:prstGeom prst="rect">
            <a:avLst/>
          </a:prstGeom>
          <a:solidFill>
            <a:srgbClr val="F37B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373" name="Shape 3373"/>
          <p:cNvSpPr/>
          <p:nvPr/>
        </p:nvSpPr>
        <p:spPr>
          <a:xfrm>
            <a:off x="5020122" y="1194192"/>
            <a:ext cx="244199" cy="184279"/>
          </a:xfrm>
          <a:prstGeom prst="ellipse">
            <a:avLst/>
          </a:prstGeom>
          <a:gradFill>
            <a:gsLst>
              <a:gs pos="0">
                <a:srgbClr val="F37B00"/>
              </a:gs>
              <a:gs pos="44000">
                <a:srgbClr val="F37B00"/>
              </a:gs>
              <a:gs pos="92000">
                <a:srgbClr val="FBAB30"/>
              </a:gs>
              <a:gs pos="100000">
                <a:srgbClr val="FBAB3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374" name="Shape 3374"/>
          <p:cNvSpPr/>
          <p:nvPr/>
        </p:nvSpPr>
        <p:spPr>
          <a:xfrm>
            <a:off x="5020122" y="1194192"/>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375" name="Shape 3375"/>
          <p:cNvSpPr/>
          <p:nvPr/>
        </p:nvSpPr>
        <p:spPr>
          <a:xfrm>
            <a:off x="5332649" y="1142594"/>
            <a:ext cx="380950" cy="287475"/>
          </a:xfrm>
          <a:prstGeom prst="rect">
            <a:avLst/>
          </a:prstGeom>
          <a:solidFill>
            <a:srgbClr val="F37B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376" name="Shape 3376"/>
          <p:cNvSpPr/>
          <p:nvPr/>
        </p:nvSpPr>
        <p:spPr>
          <a:xfrm>
            <a:off x="5401025" y="1194192"/>
            <a:ext cx="244199" cy="184279"/>
          </a:xfrm>
          <a:prstGeom prst="ellipse">
            <a:avLst/>
          </a:prstGeom>
          <a:gradFill>
            <a:gsLst>
              <a:gs pos="0">
                <a:srgbClr val="F37B00"/>
              </a:gs>
              <a:gs pos="44000">
                <a:srgbClr val="F37B00"/>
              </a:gs>
              <a:gs pos="92000">
                <a:srgbClr val="FBAB30"/>
              </a:gs>
              <a:gs pos="100000">
                <a:srgbClr val="FBAB3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377" name="Shape 3377"/>
          <p:cNvSpPr/>
          <p:nvPr/>
        </p:nvSpPr>
        <p:spPr>
          <a:xfrm>
            <a:off x="5401025" y="1194192"/>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378" name="Shape 3378"/>
          <p:cNvSpPr/>
          <p:nvPr/>
        </p:nvSpPr>
        <p:spPr>
          <a:xfrm>
            <a:off x="5713553" y="1142594"/>
            <a:ext cx="380950" cy="287475"/>
          </a:xfrm>
          <a:prstGeom prst="rect">
            <a:avLst/>
          </a:prstGeom>
          <a:solidFill>
            <a:srgbClr val="F37B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379" name="Shape 3379"/>
          <p:cNvSpPr/>
          <p:nvPr/>
        </p:nvSpPr>
        <p:spPr>
          <a:xfrm>
            <a:off x="5781929" y="1194192"/>
            <a:ext cx="244199" cy="184279"/>
          </a:xfrm>
          <a:prstGeom prst="ellipse">
            <a:avLst/>
          </a:prstGeom>
          <a:gradFill>
            <a:gsLst>
              <a:gs pos="0">
                <a:srgbClr val="F37B00"/>
              </a:gs>
              <a:gs pos="44000">
                <a:srgbClr val="F37B00"/>
              </a:gs>
              <a:gs pos="92000">
                <a:srgbClr val="FBAB30"/>
              </a:gs>
              <a:gs pos="100000">
                <a:srgbClr val="FBAB3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380" name="Shape 3380"/>
          <p:cNvSpPr/>
          <p:nvPr/>
        </p:nvSpPr>
        <p:spPr>
          <a:xfrm>
            <a:off x="5781929" y="1194192"/>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381" name="Shape 3381"/>
          <p:cNvSpPr/>
          <p:nvPr/>
        </p:nvSpPr>
        <p:spPr>
          <a:xfrm>
            <a:off x="6094456" y="1142594"/>
            <a:ext cx="380950" cy="287475"/>
          </a:xfrm>
          <a:prstGeom prst="rect">
            <a:avLst/>
          </a:prstGeom>
          <a:solidFill>
            <a:srgbClr val="FFD5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382" name="Shape 3382"/>
          <p:cNvSpPr/>
          <p:nvPr/>
        </p:nvSpPr>
        <p:spPr>
          <a:xfrm>
            <a:off x="6162832" y="1194192"/>
            <a:ext cx="244199" cy="184279"/>
          </a:xfrm>
          <a:prstGeom prst="ellipse">
            <a:avLst/>
          </a:prstGeom>
          <a:gradFill>
            <a:gsLst>
              <a:gs pos="0">
                <a:srgbClr val="FFD500"/>
              </a:gs>
              <a:gs pos="44000">
                <a:srgbClr val="FFD500"/>
              </a:gs>
              <a:gs pos="92000">
                <a:srgbClr val="FFEC8F"/>
              </a:gs>
              <a:gs pos="100000">
                <a:srgbClr val="FFEC8F"/>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383" name="Shape 3383"/>
          <p:cNvSpPr/>
          <p:nvPr/>
        </p:nvSpPr>
        <p:spPr>
          <a:xfrm>
            <a:off x="6162832" y="1194192"/>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384" name="Shape 3384"/>
          <p:cNvSpPr/>
          <p:nvPr/>
        </p:nvSpPr>
        <p:spPr>
          <a:xfrm>
            <a:off x="6475360" y="1142594"/>
            <a:ext cx="380950" cy="287475"/>
          </a:xfrm>
          <a:prstGeom prst="rect">
            <a:avLst/>
          </a:prstGeom>
          <a:solidFill>
            <a:srgbClr val="FFD5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385" name="Shape 3385"/>
          <p:cNvSpPr/>
          <p:nvPr/>
        </p:nvSpPr>
        <p:spPr>
          <a:xfrm>
            <a:off x="6543736" y="1194192"/>
            <a:ext cx="244199" cy="184279"/>
          </a:xfrm>
          <a:prstGeom prst="ellipse">
            <a:avLst/>
          </a:prstGeom>
          <a:gradFill>
            <a:gsLst>
              <a:gs pos="0">
                <a:srgbClr val="FFD500"/>
              </a:gs>
              <a:gs pos="44000">
                <a:srgbClr val="FFD500"/>
              </a:gs>
              <a:gs pos="92000">
                <a:srgbClr val="FFEC8F"/>
              </a:gs>
              <a:gs pos="100000">
                <a:srgbClr val="FFEC8F"/>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386" name="Shape 3386"/>
          <p:cNvSpPr/>
          <p:nvPr/>
        </p:nvSpPr>
        <p:spPr>
          <a:xfrm>
            <a:off x="6543736" y="1194192"/>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387" name="Shape 3387"/>
          <p:cNvSpPr/>
          <p:nvPr/>
        </p:nvSpPr>
        <p:spPr>
          <a:xfrm>
            <a:off x="6856263" y="1142594"/>
            <a:ext cx="380950" cy="287475"/>
          </a:xfrm>
          <a:prstGeom prst="rect">
            <a:avLst/>
          </a:prstGeom>
          <a:solidFill>
            <a:srgbClr val="FFD5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388" name="Shape 3388"/>
          <p:cNvSpPr/>
          <p:nvPr/>
        </p:nvSpPr>
        <p:spPr>
          <a:xfrm>
            <a:off x="6924639" y="1194192"/>
            <a:ext cx="244199" cy="184279"/>
          </a:xfrm>
          <a:prstGeom prst="ellipse">
            <a:avLst/>
          </a:prstGeom>
          <a:gradFill>
            <a:gsLst>
              <a:gs pos="0">
                <a:srgbClr val="FFD500"/>
              </a:gs>
              <a:gs pos="44000">
                <a:srgbClr val="FFD500"/>
              </a:gs>
              <a:gs pos="92000">
                <a:srgbClr val="FFEC8F"/>
              </a:gs>
              <a:gs pos="100000">
                <a:srgbClr val="FFEC8F"/>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389" name="Shape 3389"/>
          <p:cNvSpPr/>
          <p:nvPr/>
        </p:nvSpPr>
        <p:spPr>
          <a:xfrm>
            <a:off x="6924639" y="1194192"/>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390" name="Shape 3390"/>
          <p:cNvSpPr/>
          <p:nvPr/>
        </p:nvSpPr>
        <p:spPr>
          <a:xfrm>
            <a:off x="7237167" y="1142594"/>
            <a:ext cx="380950" cy="287475"/>
          </a:xfrm>
          <a:prstGeom prst="rect">
            <a:avLst/>
          </a:prstGeom>
          <a:solidFill>
            <a:srgbClr val="F37B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391" name="Shape 3391"/>
          <p:cNvSpPr/>
          <p:nvPr/>
        </p:nvSpPr>
        <p:spPr>
          <a:xfrm>
            <a:off x="7305543" y="1194192"/>
            <a:ext cx="244199" cy="184279"/>
          </a:xfrm>
          <a:prstGeom prst="ellipse">
            <a:avLst/>
          </a:prstGeom>
          <a:gradFill>
            <a:gsLst>
              <a:gs pos="0">
                <a:srgbClr val="F37B00"/>
              </a:gs>
              <a:gs pos="44000">
                <a:srgbClr val="F37B00"/>
              </a:gs>
              <a:gs pos="92000">
                <a:srgbClr val="FBAB30"/>
              </a:gs>
              <a:gs pos="100000">
                <a:srgbClr val="FBAB3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392" name="Shape 3392"/>
          <p:cNvSpPr/>
          <p:nvPr/>
        </p:nvSpPr>
        <p:spPr>
          <a:xfrm>
            <a:off x="7305543" y="1194192"/>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393" name="Shape 3393"/>
          <p:cNvSpPr/>
          <p:nvPr/>
        </p:nvSpPr>
        <p:spPr>
          <a:xfrm>
            <a:off x="7618070" y="1142594"/>
            <a:ext cx="380950" cy="287475"/>
          </a:xfrm>
          <a:prstGeom prst="rect">
            <a:avLst/>
          </a:prstGeom>
          <a:solidFill>
            <a:srgbClr val="F37B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394" name="Shape 3394"/>
          <p:cNvSpPr/>
          <p:nvPr/>
        </p:nvSpPr>
        <p:spPr>
          <a:xfrm>
            <a:off x="7686446" y="1194192"/>
            <a:ext cx="244199" cy="184279"/>
          </a:xfrm>
          <a:prstGeom prst="ellipse">
            <a:avLst/>
          </a:prstGeom>
          <a:gradFill>
            <a:gsLst>
              <a:gs pos="0">
                <a:srgbClr val="F37B00"/>
              </a:gs>
              <a:gs pos="44000">
                <a:srgbClr val="F37B00"/>
              </a:gs>
              <a:gs pos="92000">
                <a:srgbClr val="FBAB30"/>
              </a:gs>
              <a:gs pos="100000">
                <a:srgbClr val="FBAB3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395" name="Shape 3395"/>
          <p:cNvSpPr/>
          <p:nvPr/>
        </p:nvSpPr>
        <p:spPr>
          <a:xfrm>
            <a:off x="7686446" y="1194192"/>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396" name="Shape 3396"/>
          <p:cNvSpPr/>
          <p:nvPr/>
        </p:nvSpPr>
        <p:spPr>
          <a:xfrm>
            <a:off x="7998974" y="1142594"/>
            <a:ext cx="380950" cy="287475"/>
          </a:xfrm>
          <a:prstGeom prst="rect">
            <a:avLst/>
          </a:prstGeom>
          <a:solidFill>
            <a:srgbClr val="FFD5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397" name="Shape 3397"/>
          <p:cNvSpPr/>
          <p:nvPr/>
        </p:nvSpPr>
        <p:spPr>
          <a:xfrm>
            <a:off x="8067350" y="1194192"/>
            <a:ext cx="244199" cy="184279"/>
          </a:xfrm>
          <a:prstGeom prst="ellipse">
            <a:avLst/>
          </a:prstGeom>
          <a:gradFill>
            <a:gsLst>
              <a:gs pos="0">
                <a:srgbClr val="FFD500"/>
              </a:gs>
              <a:gs pos="44000">
                <a:srgbClr val="FFD500"/>
              </a:gs>
              <a:gs pos="92000">
                <a:srgbClr val="FFEC8F"/>
              </a:gs>
              <a:gs pos="100000">
                <a:srgbClr val="FFEC8F"/>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398" name="Shape 3398"/>
          <p:cNvSpPr/>
          <p:nvPr/>
        </p:nvSpPr>
        <p:spPr>
          <a:xfrm>
            <a:off x="8067350" y="1194192"/>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399" name="Shape 3399"/>
          <p:cNvSpPr/>
          <p:nvPr/>
        </p:nvSpPr>
        <p:spPr>
          <a:xfrm>
            <a:off x="8379877" y="1142594"/>
            <a:ext cx="380950" cy="287475"/>
          </a:xfrm>
          <a:prstGeom prst="rect">
            <a:avLst/>
          </a:prstGeom>
          <a:solidFill>
            <a:srgbClr val="0056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400" name="Shape 3400"/>
          <p:cNvSpPr/>
          <p:nvPr/>
        </p:nvSpPr>
        <p:spPr>
          <a:xfrm>
            <a:off x="8448253" y="1194192"/>
            <a:ext cx="244199" cy="184279"/>
          </a:xfrm>
          <a:prstGeom prst="ellipse">
            <a:avLst/>
          </a:prstGeom>
          <a:gradFill>
            <a:gsLst>
              <a:gs pos="0">
                <a:srgbClr val="0056A8"/>
              </a:gs>
              <a:gs pos="44000">
                <a:srgbClr val="0056A8"/>
              </a:gs>
              <a:gs pos="92000">
                <a:srgbClr val="0D86FF"/>
              </a:gs>
              <a:gs pos="100000">
                <a:srgbClr val="0D86FF"/>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401" name="Shape 3401"/>
          <p:cNvSpPr/>
          <p:nvPr/>
        </p:nvSpPr>
        <p:spPr>
          <a:xfrm>
            <a:off x="8448253" y="1194192"/>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402" name="Shape 3402"/>
          <p:cNvSpPr/>
          <p:nvPr/>
        </p:nvSpPr>
        <p:spPr>
          <a:xfrm>
            <a:off x="8760781" y="1142594"/>
            <a:ext cx="380950" cy="287475"/>
          </a:xfrm>
          <a:prstGeom prst="rect">
            <a:avLst/>
          </a:prstGeom>
          <a:solidFill>
            <a:srgbClr val="FFD5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403" name="Shape 3403"/>
          <p:cNvSpPr/>
          <p:nvPr/>
        </p:nvSpPr>
        <p:spPr>
          <a:xfrm>
            <a:off x="8829157" y="1194192"/>
            <a:ext cx="244199" cy="184279"/>
          </a:xfrm>
          <a:prstGeom prst="ellipse">
            <a:avLst/>
          </a:prstGeom>
          <a:gradFill>
            <a:gsLst>
              <a:gs pos="0">
                <a:srgbClr val="FFD500"/>
              </a:gs>
              <a:gs pos="44000">
                <a:srgbClr val="FFD500"/>
              </a:gs>
              <a:gs pos="92000">
                <a:srgbClr val="FFEC8F"/>
              </a:gs>
              <a:gs pos="100000">
                <a:srgbClr val="FFEC8F"/>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404" name="Shape 3404"/>
          <p:cNvSpPr/>
          <p:nvPr/>
        </p:nvSpPr>
        <p:spPr>
          <a:xfrm>
            <a:off x="8829157" y="1194192"/>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LEGO - Title and Content 4">
  <p:cSld name="LEGO - Title and Content 4">
    <p:bg>
      <p:bgPr>
        <a:gradFill>
          <a:gsLst>
            <a:gs pos="0">
              <a:srgbClr val="FAFAFA"/>
            </a:gs>
            <a:gs pos="47000">
              <a:srgbClr val="FAFAFA"/>
            </a:gs>
            <a:gs pos="83000">
              <a:srgbClr val="D6D6D6"/>
            </a:gs>
            <a:gs pos="100000">
              <a:srgbClr val="D6D6D6"/>
            </a:gs>
          </a:gsLst>
          <a:path path="circle">
            <a:fillToRect l="50000" t="50000" r="50000" b="50000"/>
          </a:path>
          <a:tileRect/>
        </a:gradFill>
        <a:effectLst/>
      </p:bgPr>
    </p:bg>
    <p:spTree>
      <p:nvGrpSpPr>
        <p:cNvPr id="1" name="Shape 3405"/>
        <p:cNvGrpSpPr/>
        <p:nvPr/>
      </p:nvGrpSpPr>
      <p:grpSpPr>
        <a:xfrm>
          <a:off x="0" y="0"/>
          <a:ext cx="0" cy="0"/>
          <a:chOff x="0" y="0"/>
          <a:chExt cx="0" cy="0"/>
        </a:xfrm>
      </p:grpSpPr>
      <p:sp>
        <p:nvSpPr>
          <p:cNvPr id="3406" name="Shape 3406"/>
          <p:cNvSpPr txBox="1">
            <a:spLocks noGrp="1"/>
          </p:cNvSpPr>
          <p:nvPr>
            <p:ph type="title"/>
          </p:nvPr>
        </p:nvSpPr>
        <p:spPr>
          <a:xfrm>
            <a:off x="872133" y="670253"/>
            <a:ext cx="7399734" cy="597764"/>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rgbClr val="262626"/>
              </a:buClr>
              <a:buSzPts val="5400"/>
              <a:buFont typeface="Calibri"/>
              <a:buNone/>
              <a:defRPr sz="5400" b="0" i="0" u="none" strike="noStrike" cap="none">
                <a:solidFill>
                  <a:srgbClr val="262626"/>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407" name="Shape 3407"/>
          <p:cNvSpPr txBox="1">
            <a:spLocks noGrp="1"/>
          </p:cNvSpPr>
          <p:nvPr>
            <p:ph type="body" idx="1"/>
          </p:nvPr>
        </p:nvSpPr>
        <p:spPr>
          <a:xfrm>
            <a:off x="872133" y="1417868"/>
            <a:ext cx="7399734" cy="2580089"/>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rgbClr val="3F3F3F"/>
              </a:buClr>
              <a:buSzPts val="2800"/>
              <a:buFont typeface="Arial"/>
              <a:buChar char="•"/>
              <a:defRPr sz="2800" b="0" i="0" u="none" strike="noStrike" cap="none">
                <a:solidFill>
                  <a:srgbClr val="3F3F3F"/>
                </a:solidFill>
                <a:latin typeface="Calibri"/>
                <a:ea typeface="Calibri"/>
                <a:cs typeface="Calibri"/>
                <a:sym typeface="Calibri"/>
              </a:defRPr>
            </a:lvl1pPr>
            <a:lvl2pPr marL="914400" marR="0" lvl="1" indent="-381000" algn="l" rtl="0">
              <a:lnSpc>
                <a:spcPct val="90000"/>
              </a:lnSpc>
              <a:spcBef>
                <a:spcPts val="500"/>
              </a:spcBef>
              <a:spcAft>
                <a:spcPts val="0"/>
              </a:spcAft>
              <a:buClr>
                <a:srgbClr val="3F3F3F"/>
              </a:buClr>
              <a:buSzPts val="2400"/>
              <a:buFont typeface="Arial"/>
              <a:buChar char="•"/>
              <a:defRPr sz="2400" b="0" i="0" u="none" strike="noStrike" cap="none">
                <a:solidFill>
                  <a:srgbClr val="3F3F3F"/>
                </a:solidFill>
                <a:latin typeface="Calibri"/>
                <a:ea typeface="Calibri"/>
                <a:cs typeface="Calibri"/>
                <a:sym typeface="Calibri"/>
              </a:defRPr>
            </a:lvl2pPr>
            <a:lvl3pPr marL="1371600" marR="0" lvl="2" indent="-355600" algn="l" rtl="0">
              <a:lnSpc>
                <a:spcPct val="90000"/>
              </a:lnSpc>
              <a:spcBef>
                <a:spcPts val="500"/>
              </a:spcBef>
              <a:spcAft>
                <a:spcPts val="0"/>
              </a:spcAft>
              <a:buClr>
                <a:srgbClr val="3F3F3F"/>
              </a:buClr>
              <a:buSzPts val="2000"/>
              <a:buFont typeface="Arial"/>
              <a:buChar char="•"/>
              <a:defRPr sz="2000" b="0" i="0" u="none" strike="noStrike" cap="none">
                <a:solidFill>
                  <a:srgbClr val="3F3F3F"/>
                </a:solidFill>
                <a:latin typeface="Calibri"/>
                <a:ea typeface="Calibri"/>
                <a:cs typeface="Calibri"/>
                <a:sym typeface="Calibri"/>
              </a:defRPr>
            </a:lvl3pPr>
            <a:lvl4pPr marL="1828800" marR="0" lvl="3" indent="-342900" algn="l" rtl="0">
              <a:lnSpc>
                <a:spcPct val="90000"/>
              </a:lnSpc>
              <a:spcBef>
                <a:spcPts val="500"/>
              </a:spcBef>
              <a:spcAft>
                <a:spcPts val="0"/>
              </a:spcAft>
              <a:buClr>
                <a:srgbClr val="3F3F3F"/>
              </a:buClr>
              <a:buSzPts val="1800"/>
              <a:buFont typeface="Arial"/>
              <a:buChar char="•"/>
              <a:defRPr sz="1800" b="0" i="0" u="none" strike="noStrike" cap="none">
                <a:solidFill>
                  <a:srgbClr val="3F3F3F"/>
                </a:solidFill>
                <a:latin typeface="Calibri"/>
                <a:ea typeface="Calibri"/>
                <a:cs typeface="Calibri"/>
                <a:sym typeface="Calibri"/>
              </a:defRPr>
            </a:lvl4pPr>
            <a:lvl5pPr marL="2286000" marR="0" lvl="4" indent="-342900" algn="l" rtl="0">
              <a:lnSpc>
                <a:spcPct val="90000"/>
              </a:lnSpc>
              <a:spcBef>
                <a:spcPts val="500"/>
              </a:spcBef>
              <a:spcAft>
                <a:spcPts val="0"/>
              </a:spcAft>
              <a:buClr>
                <a:srgbClr val="3F3F3F"/>
              </a:buClr>
              <a:buSzPts val="1800"/>
              <a:buFont typeface="Arial"/>
              <a:buChar char="•"/>
              <a:defRPr sz="1800" b="0" i="0" u="none" strike="noStrike" cap="none">
                <a:solidFill>
                  <a:srgbClr val="3F3F3F"/>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408" name="Shape 3408"/>
          <p:cNvSpPr txBox="1">
            <a:spLocks noGrp="1"/>
          </p:cNvSpPr>
          <p:nvPr>
            <p:ph type="dt" idx="10"/>
          </p:nvPr>
        </p:nvSpPr>
        <p:spPr>
          <a:xfrm>
            <a:off x="872133" y="4147808"/>
            <a:ext cx="2057400" cy="273844"/>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409" name="Shape 3409"/>
          <p:cNvSpPr txBox="1">
            <a:spLocks noGrp="1"/>
          </p:cNvSpPr>
          <p:nvPr>
            <p:ph type="ftr" idx="11"/>
          </p:nvPr>
        </p:nvSpPr>
        <p:spPr>
          <a:xfrm>
            <a:off x="3028950" y="4147808"/>
            <a:ext cx="3086100" cy="273844"/>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410" name="Shape 3410"/>
          <p:cNvSpPr txBox="1">
            <a:spLocks noGrp="1"/>
          </p:cNvSpPr>
          <p:nvPr>
            <p:ph type="sldNum" idx="12"/>
          </p:nvPr>
        </p:nvSpPr>
        <p:spPr>
          <a:xfrm>
            <a:off x="6214467" y="4147808"/>
            <a:ext cx="2057400" cy="273844"/>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
              <a:t>‹#›</a:t>
            </a:fld>
            <a:endParaRPr/>
          </a:p>
        </p:txBody>
      </p:sp>
      <p:sp>
        <p:nvSpPr>
          <p:cNvPr id="3411" name="Shape 3411"/>
          <p:cNvSpPr/>
          <p:nvPr/>
        </p:nvSpPr>
        <p:spPr>
          <a:xfrm>
            <a:off x="0" y="4856025"/>
            <a:ext cx="380950" cy="287475"/>
          </a:xfrm>
          <a:prstGeom prst="rect">
            <a:avLst/>
          </a:prstGeom>
          <a:solidFill>
            <a:srgbClr val="ED331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412" name="Shape 3412"/>
          <p:cNvSpPr/>
          <p:nvPr/>
        </p:nvSpPr>
        <p:spPr>
          <a:xfrm>
            <a:off x="68376" y="4907623"/>
            <a:ext cx="244199" cy="184279"/>
          </a:xfrm>
          <a:prstGeom prst="ellipse">
            <a:avLst/>
          </a:prstGeom>
          <a:gradFill>
            <a:gsLst>
              <a:gs pos="0">
                <a:srgbClr val="ED331A"/>
              </a:gs>
              <a:gs pos="44000">
                <a:srgbClr val="ED331A"/>
              </a:gs>
              <a:gs pos="92000">
                <a:srgbClr val="F48070"/>
              </a:gs>
              <a:gs pos="100000">
                <a:srgbClr val="F4807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413" name="Shape 3413"/>
          <p:cNvSpPr/>
          <p:nvPr/>
        </p:nvSpPr>
        <p:spPr>
          <a:xfrm>
            <a:off x="68376" y="4907623"/>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414" name="Shape 3414"/>
          <p:cNvSpPr/>
          <p:nvPr/>
        </p:nvSpPr>
        <p:spPr>
          <a:xfrm>
            <a:off x="380904" y="4856025"/>
            <a:ext cx="380950" cy="287475"/>
          </a:xfrm>
          <a:prstGeom prst="rect">
            <a:avLst/>
          </a:prstGeom>
          <a:solidFill>
            <a:srgbClr val="0056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415" name="Shape 3415"/>
          <p:cNvSpPr/>
          <p:nvPr/>
        </p:nvSpPr>
        <p:spPr>
          <a:xfrm>
            <a:off x="449280" y="4907623"/>
            <a:ext cx="244199" cy="184279"/>
          </a:xfrm>
          <a:prstGeom prst="ellipse">
            <a:avLst/>
          </a:prstGeom>
          <a:gradFill>
            <a:gsLst>
              <a:gs pos="0">
                <a:srgbClr val="0056A8"/>
              </a:gs>
              <a:gs pos="44000">
                <a:srgbClr val="0056A8"/>
              </a:gs>
              <a:gs pos="92000">
                <a:srgbClr val="0D86FF"/>
              </a:gs>
              <a:gs pos="100000">
                <a:srgbClr val="0D86FF"/>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416" name="Shape 3416"/>
          <p:cNvSpPr/>
          <p:nvPr/>
        </p:nvSpPr>
        <p:spPr>
          <a:xfrm>
            <a:off x="449280" y="4907623"/>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417" name="Shape 3417"/>
          <p:cNvSpPr/>
          <p:nvPr/>
        </p:nvSpPr>
        <p:spPr>
          <a:xfrm>
            <a:off x="8379877" y="4856025"/>
            <a:ext cx="380950" cy="287475"/>
          </a:xfrm>
          <a:prstGeom prst="rect">
            <a:avLst/>
          </a:prstGeom>
          <a:solidFill>
            <a:srgbClr val="0056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418" name="Shape 3418"/>
          <p:cNvSpPr/>
          <p:nvPr/>
        </p:nvSpPr>
        <p:spPr>
          <a:xfrm>
            <a:off x="8448253" y="4907623"/>
            <a:ext cx="244199" cy="184279"/>
          </a:xfrm>
          <a:prstGeom prst="ellipse">
            <a:avLst/>
          </a:prstGeom>
          <a:gradFill>
            <a:gsLst>
              <a:gs pos="0">
                <a:srgbClr val="0056A8"/>
              </a:gs>
              <a:gs pos="44000">
                <a:srgbClr val="0056A8"/>
              </a:gs>
              <a:gs pos="92000">
                <a:srgbClr val="0D86FF"/>
              </a:gs>
              <a:gs pos="100000">
                <a:srgbClr val="0D86FF"/>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419" name="Shape 3419"/>
          <p:cNvSpPr/>
          <p:nvPr/>
        </p:nvSpPr>
        <p:spPr>
          <a:xfrm>
            <a:off x="8448253" y="4907623"/>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420" name="Shape 3420"/>
          <p:cNvSpPr/>
          <p:nvPr/>
        </p:nvSpPr>
        <p:spPr>
          <a:xfrm>
            <a:off x="8760781" y="4856025"/>
            <a:ext cx="380950" cy="287475"/>
          </a:xfrm>
          <a:prstGeom prst="rect">
            <a:avLst/>
          </a:prstGeom>
          <a:solidFill>
            <a:srgbClr val="0056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421" name="Shape 3421"/>
          <p:cNvSpPr/>
          <p:nvPr/>
        </p:nvSpPr>
        <p:spPr>
          <a:xfrm>
            <a:off x="8829157" y="4907623"/>
            <a:ext cx="244199" cy="184279"/>
          </a:xfrm>
          <a:prstGeom prst="ellipse">
            <a:avLst/>
          </a:prstGeom>
          <a:gradFill>
            <a:gsLst>
              <a:gs pos="0">
                <a:srgbClr val="0056A8"/>
              </a:gs>
              <a:gs pos="44000">
                <a:srgbClr val="0056A8"/>
              </a:gs>
              <a:gs pos="92000">
                <a:srgbClr val="0D86FF"/>
              </a:gs>
              <a:gs pos="100000">
                <a:srgbClr val="0D86FF"/>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422" name="Shape 3422"/>
          <p:cNvSpPr/>
          <p:nvPr/>
        </p:nvSpPr>
        <p:spPr>
          <a:xfrm>
            <a:off x="8829157" y="4907623"/>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423" name="Shape 3423"/>
          <p:cNvSpPr/>
          <p:nvPr/>
        </p:nvSpPr>
        <p:spPr>
          <a:xfrm>
            <a:off x="0" y="4570377"/>
            <a:ext cx="380950" cy="287475"/>
          </a:xfrm>
          <a:prstGeom prst="rect">
            <a:avLst/>
          </a:prstGeom>
          <a:solidFill>
            <a:srgbClr val="FFD5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424" name="Shape 3424"/>
          <p:cNvSpPr/>
          <p:nvPr/>
        </p:nvSpPr>
        <p:spPr>
          <a:xfrm>
            <a:off x="68376" y="4621975"/>
            <a:ext cx="244199" cy="184279"/>
          </a:xfrm>
          <a:prstGeom prst="ellipse">
            <a:avLst/>
          </a:prstGeom>
          <a:gradFill>
            <a:gsLst>
              <a:gs pos="0">
                <a:srgbClr val="FFD500"/>
              </a:gs>
              <a:gs pos="44000">
                <a:srgbClr val="FFD500"/>
              </a:gs>
              <a:gs pos="92000">
                <a:srgbClr val="FFEC8F"/>
              </a:gs>
              <a:gs pos="100000">
                <a:srgbClr val="FFEC8F"/>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425" name="Shape 3425"/>
          <p:cNvSpPr/>
          <p:nvPr/>
        </p:nvSpPr>
        <p:spPr>
          <a:xfrm>
            <a:off x="68376" y="4621975"/>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426" name="Shape 3426"/>
          <p:cNvSpPr/>
          <p:nvPr/>
        </p:nvSpPr>
        <p:spPr>
          <a:xfrm>
            <a:off x="380904" y="4570377"/>
            <a:ext cx="380950" cy="287475"/>
          </a:xfrm>
          <a:prstGeom prst="rect">
            <a:avLst/>
          </a:prstGeom>
          <a:solidFill>
            <a:srgbClr val="ED331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427" name="Shape 3427"/>
          <p:cNvSpPr/>
          <p:nvPr/>
        </p:nvSpPr>
        <p:spPr>
          <a:xfrm>
            <a:off x="449280" y="4621975"/>
            <a:ext cx="244199" cy="184279"/>
          </a:xfrm>
          <a:prstGeom prst="ellipse">
            <a:avLst/>
          </a:prstGeom>
          <a:gradFill>
            <a:gsLst>
              <a:gs pos="0">
                <a:srgbClr val="ED331A"/>
              </a:gs>
              <a:gs pos="44000">
                <a:srgbClr val="ED331A"/>
              </a:gs>
              <a:gs pos="92000">
                <a:srgbClr val="F48070"/>
              </a:gs>
              <a:gs pos="100000">
                <a:srgbClr val="F4807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428" name="Shape 3428"/>
          <p:cNvSpPr/>
          <p:nvPr/>
        </p:nvSpPr>
        <p:spPr>
          <a:xfrm>
            <a:off x="449280" y="4621975"/>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429" name="Shape 3429"/>
          <p:cNvSpPr/>
          <p:nvPr/>
        </p:nvSpPr>
        <p:spPr>
          <a:xfrm>
            <a:off x="8379877" y="4570377"/>
            <a:ext cx="380950" cy="287475"/>
          </a:xfrm>
          <a:prstGeom prst="rect">
            <a:avLst/>
          </a:prstGeom>
          <a:solidFill>
            <a:srgbClr val="F37B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430" name="Shape 3430"/>
          <p:cNvSpPr/>
          <p:nvPr/>
        </p:nvSpPr>
        <p:spPr>
          <a:xfrm>
            <a:off x="8448253" y="4621975"/>
            <a:ext cx="244199" cy="184279"/>
          </a:xfrm>
          <a:prstGeom prst="ellipse">
            <a:avLst/>
          </a:prstGeom>
          <a:gradFill>
            <a:gsLst>
              <a:gs pos="0">
                <a:srgbClr val="F37B00"/>
              </a:gs>
              <a:gs pos="44000">
                <a:srgbClr val="F37B00"/>
              </a:gs>
              <a:gs pos="92000">
                <a:srgbClr val="FBAB30"/>
              </a:gs>
              <a:gs pos="100000">
                <a:srgbClr val="FBAB3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431" name="Shape 3431"/>
          <p:cNvSpPr/>
          <p:nvPr/>
        </p:nvSpPr>
        <p:spPr>
          <a:xfrm>
            <a:off x="8448253" y="4621975"/>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432" name="Shape 3432"/>
          <p:cNvSpPr/>
          <p:nvPr/>
        </p:nvSpPr>
        <p:spPr>
          <a:xfrm>
            <a:off x="8760781" y="4570377"/>
            <a:ext cx="380950" cy="287475"/>
          </a:xfrm>
          <a:prstGeom prst="rect">
            <a:avLst/>
          </a:prstGeom>
          <a:solidFill>
            <a:srgbClr val="F37B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433" name="Shape 3433"/>
          <p:cNvSpPr/>
          <p:nvPr/>
        </p:nvSpPr>
        <p:spPr>
          <a:xfrm>
            <a:off x="8829157" y="4621975"/>
            <a:ext cx="244199" cy="184279"/>
          </a:xfrm>
          <a:prstGeom prst="ellipse">
            <a:avLst/>
          </a:prstGeom>
          <a:gradFill>
            <a:gsLst>
              <a:gs pos="0">
                <a:srgbClr val="F37B00"/>
              </a:gs>
              <a:gs pos="44000">
                <a:srgbClr val="F37B00"/>
              </a:gs>
              <a:gs pos="92000">
                <a:srgbClr val="FBAB30"/>
              </a:gs>
              <a:gs pos="100000">
                <a:srgbClr val="FBAB3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434" name="Shape 3434"/>
          <p:cNvSpPr/>
          <p:nvPr/>
        </p:nvSpPr>
        <p:spPr>
          <a:xfrm>
            <a:off x="8829157" y="4621975"/>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435" name="Shape 3435"/>
          <p:cNvSpPr/>
          <p:nvPr/>
        </p:nvSpPr>
        <p:spPr>
          <a:xfrm>
            <a:off x="0" y="4284729"/>
            <a:ext cx="380950" cy="287475"/>
          </a:xfrm>
          <a:prstGeom prst="rect">
            <a:avLst/>
          </a:prstGeom>
          <a:solidFill>
            <a:srgbClr val="F37B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436" name="Shape 3436"/>
          <p:cNvSpPr/>
          <p:nvPr/>
        </p:nvSpPr>
        <p:spPr>
          <a:xfrm>
            <a:off x="68376" y="4336327"/>
            <a:ext cx="244199" cy="184279"/>
          </a:xfrm>
          <a:prstGeom prst="ellipse">
            <a:avLst/>
          </a:prstGeom>
          <a:gradFill>
            <a:gsLst>
              <a:gs pos="0">
                <a:srgbClr val="F37B00"/>
              </a:gs>
              <a:gs pos="44000">
                <a:srgbClr val="F37B00"/>
              </a:gs>
              <a:gs pos="92000">
                <a:srgbClr val="FBAB30"/>
              </a:gs>
              <a:gs pos="100000">
                <a:srgbClr val="FBAB3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437" name="Shape 3437"/>
          <p:cNvSpPr/>
          <p:nvPr/>
        </p:nvSpPr>
        <p:spPr>
          <a:xfrm>
            <a:off x="68376" y="4336327"/>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438" name="Shape 3438"/>
          <p:cNvSpPr/>
          <p:nvPr/>
        </p:nvSpPr>
        <p:spPr>
          <a:xfrm>
            <a:off x="380904" y="4284729"/>
            <a:ext cx="380950" cy="287475"/>
          </a:xfrm>
          <a:prstGeom prst="rect">
            <a:avLst/>
          </a:prstGeom>
          <a:solidFill>
            <a:srgbClr val="ED331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439" name="Shape 3439"/>
          <p:cNvSpPr/>
          <p:nvPr/>
        </p:nvSpPr>
        <p:spPr>
          <a:xfrm>
            <a:off x="449280" y="4336327"/>
            <a:ext cx="244199" cy="184279"/>
          </a:xfrm>
          <a:prstGeom prst="ellipse">
            <a:avLst/>
          </a:prstGeom>
          <a:gradFill>
            <a:gsLst>
              <a:gs pos="0">
                <a:srgbClr val="ED331A"/>
              </a:gs>
              <a:gs pos="44000">
                <a:srgbClr val="ED331A"/>
              </a:gs>
              <a:gs pos="92000">
                <a:srgbClr val="F48070"/>
              </a:gs>
              <a:gs pos="100000">
                <a:srgbClr val="F4807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440" name="Shape 3440"/>
          <p:cNvSpPr/>
          <p:nvPr/>
        </p:nvSpPr>
        <p:spPr>
          <a:xfrm>
            <a:off x="449280" y="4336327"/>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441" name="Shape 3441"/>
          <p:cNvSpPr/>
          <p:nvPr/>
        </p:nvSpPr>
        <p:spPr>
          <a:xfrm>
            <a:off x="8379877" y="4284729"/>
            <a:ext cx="380950" cy="287475"/>
          </a:xfrm>
          <a:prstGeom prst="rect">
            <a:avLst/>
          </a:prstGeom>
          <a:solidFill>
            <a:srgbClr val="ED331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442" name="Shape 3442"/>
          <p:cNvSpPr/>
          <p:nvPr/>
        </p:nvSpPr>
        <p:spPr>
          <a:xfrm>
            <a:off x="8448253" y="4336327"/>
            <a:ext cx="244199" cy="184279"/>
          </a:xfrm>
          <a:prstGeom prst="ellipse">
            <a:avLst/>
          </a:prstGeom>
          <a:gradFill>
            <a:gsLst>
              <a:gs pos="0">
                <a:srgbClr val="ED331A"/>
              </a:gs>
              <a:gs pos="44000">
                <a:srgbClr val="ED331A"/>
              </a:gs>
              <a:gs pos="92000">
                <a:srgbClr val="F48070"/>
              </a:gs>
              <a:gs pos="100000">
                <a:srgbClr val="F4807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443" name="Shape 3443"/>
          <p:cNvSpPr/>
          <p:nvPr/>
        </p:nvSpPr>
        <p:spPr>
          <a:xfrm>
            <a:off x="8448253" y="4336327"/>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444" name="Shape 3444"/>
          <p:cNvSpPr/>
          <p:nvPr/>
        </p:nvSpPr>
        <p:spPr>
          <a:xfrm>
            <a:off x="8760781" y="4284729"/>
            <a:ext cx="380950" cy="287475"/>
          </a:xfrm>
          <a:prstGeom prst="rect">
            <a:avLst/>
          </a:prstGeom>
          <a:solidFill>
            <a:srgbClr val="ED331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445" name="Shape 3445"/>
          <p:cNvSpPr/>
          <p:nvPr/>
        </p:nvSpPr>
        <p:spPr>
          <a:xfrm>
            <a:off x="8829157" y="4336327"/>
            <a:ext cx="244199" cy="184279"/>
          </a:xfrm>
          <a:prstGeom prst="ellipse">
            <a:avLst/>
          </a:prstGeom>
          <a:gradFill>
            <a:gsLst>
              <a:gs pos="0">
                <a:srgbClr val="ED331A"/>
              </a:gs>
              <a:gs pos="44000">
                <a:srgbClr val="ED331A"/>
              </a:gs>
              <a:gs pos="92000">
                <a:srgbClr val="F48070"/>
              </a:gs>
              <a:gs pos="100000">
                <a:srgbClr val="F4807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446" name="Shape 3446"/>
          <p:cNvSpPr/>
          <p:nvPr/>
        </p:nvSpPr>
        <p:spPr>
          <a:xfrm>
            <a:off x="8829157" y="4336327"/>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447" name="Shape 3447"/>
          <p:cNvSpPr/>
          <p:nvPr/>
        </p:nvSpPr>
        <p:spPr>
          <a:xfrm>
            <a:off x="0" y="3999080"/>
            <a:ext cx="380950" cy="287475"/>
          </a:xfrm>
          <a:prstGeom prst="rect">
            <a:avLst/>
          </a:prstGeom>
          <a:solidFill>
            <a:srgbClr val="12924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448" name="Shape 3448"/>
          <p:cNvSpPr/>
          <p:nvPr/>
        </p:nvSpPr>
        <p:spPr>
          <a:xfrm>
            <a:off x="68376" y="4050678"/>
            <a:ext cx="244199" cy="184279"/>
          </a:xfrm>
          <a:prstGeom prst="ellipse">
            <a:avLst/>
          </a:prstGeom>
          <a:gradFill>
            <a:gsLst>
              <a:gs pos="0">
                <a:srgbClr val="129240"/>
              </a:gs>
              <a:gs pos="44000">
                <a:srgbClr val="129240"/>
              </a:gs>
              <a:gs pos="92000">
                <a:srgbClr val="18C255"/>
              </a:gs>
              <a:gs pos="100000">
                <a:srgbClr val="18C255"/>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449" name="Shape 3449"/>
          <p:cNvSpPr/>
          <p:nvPr/>
        </p:nvSpPr>
        <p:spPr>
          <a:xfrm>
            <a:off x="68376" y="4050678"/>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450" name="Shape 3450"/>
          <p:cNvSpPr/>
          <p:nvPr/>
        </p:nvSpPr>
        <p:spPr>
          <a:xfrm>
            <a:off x="380904" y="3999080"/>
            <a:ext cx="380950" cy="287475"/>
          </a:xfrm>
          <a:prstGeom prst="rect">
            <a:avLst/>
          </a:prstGeom>
          <a:solidFill>
            <a:srgbClr val="FFD5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451" name="Shape 3451"/>
          <p:cNvSpPr/>
          <p:nvPr/>
        </p:nvSpPr>
        <p:spPr>
          <a:xfrm>
            <a:off x="449280" y="4050678"/>
            <a:ext cx="244199" cy="184279"/>
          </a:xfrm>
          <a:prstGeom prst="ellipse">
            <a:avLst/>
          </a:prstGeom>
          <a:gradFill>
            <a:gsLst>
              <a:gs pos="0">
                <a:srgbClr val="FFD500"/>
              </a:gs>
              <a:gs pos="44000">
                <a:srgbClr val="FFD500"/>
              </a:gs>
              <a:gs pos="92000">
                <a:srgbClr val="FFEC8F"/>
              </a:gs>
              <a:gs pos="100000">
                <a:srgbClr val="FFEC8F"/>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452" name="Shape 3452"/>
          <p:cNvSpPr/>
          <p:nvPr/>
        </p:nvSpPr>
        <p:spPr>
          <a:xfrm>
            <a:off x="449280" y="4050678"/>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453" name="Shape 3453"/>
          <p:cNvSpPr/>
          <p:nvPr/>
        </p:nvSpPr>
        <p:spPr>
          <a:xfrm>
            <a:off x="8379877" y="3999080"/>
            <a:ext cx="380950" cy="287475"/>
          </a:xfrm>
          <a:prstGeom prst="rect">
            <a:avLst/>
          </a:prstGeom>
          <a:solidFill>
            <a:srgbClr val="ED331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454" name="Shape 3454"/>
          <p:cNvSpPr/>
          <p:nvPr/>
        </p:nvSpPr>
        <p:spPr>
          <a:xfrm>
            <a:off x="8448253" y="4050678"/>
            <a:ext cx="244199" cy="184279"/>
          </a:xfrm>
          <a:prstGeom prst="ellipse">
            <a:avLst/>
          </a:prstGeom>
          <a:gradFill>
            <a:gsLst>
              <a:gs pos="0">
                <a:srgbClr val="ED331A"/>
              </a:gs>
              <a:gs pos="44000">
                <a:srgbClr val="ED331A"/>
              </a:gs>
              <a:gs pos="92000">
                <a:srgbClr val="F48070"/>
              </a:gs>
              <a:gs pos="100000">
                <a:srgbClr val="F4807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455" name="Shape 3455"/>
          <p:cNvSpPr/>
          <p:nvPr/>
        </p:nvSpPr>
        <p:spPr>
          <a:xfrm>
            <a:off x="8448253" y="4050678"/>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456" name="Shape 3456"/>
          <p:cNvSpPr/>
          <p:nvPr/>
        </p:nvSpPr>
        <p:spPr>
          <a:xfrm>
            <a:off x="8760781" y="3999080"/>
            <a:ext cx="380950" cy="287475"/>
          </a:xfrm>
          <a:prstGeom prst="rect">
            <a:avLst/>
          </a:prstGeom>
          <a:solidFill>
            <a:srgbClr val="ED331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457" name="Shape 3457"/>
          <p:cNvSpPr/>
          <p:nvPr/>
        </p:nvSpPr>
        <p:spPr>
          <a:xfrm>
            <a:off x="8829157" y="4050678"/>
            <a:ext cx="244199" cy="184279"/>
          </a:xfrm>
          <a:prstGeom prst="ellipse">
            <a:avLst/>
          </a:prstGeom>
          <a:gradFill>
            <a:gsLst>
              <a:gs pos="0">
                <a:srgbClr val="ED331A"/>
              </a:gs>
              <a:gs pos="44000">
                <a:srgbClr val="ED331A"/>
              </a:gs>
              <a:gs pos="92000">
                <a:srgbClr val="F48070"/>
              </a:gs>
              <a:gs pos="100000">
                <a:srgbClr val="F4807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458" name="Shape 3458"/>
          <p:cNvSpPr/>
          <p:nvPr/>
        </p:nvSpPr>
        <p:spPr>
          <a:xfrm>
            <a:off x="8829157" y="4050678"/>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459" name="Shape 3459"/>
          <p:cNvSpPr/>
          <p:nvPr/>
        </p:nvSpPr>
        <p:spPr>
          <a:xfrm>
            <a:off x="0" y="3713432"/>
            <a:ext cx="380950" cy="287475"/>
          </a:xfrm>
          <a:prstGeom prst="rect">
            <a:avLst/>
          </a:prstGeom>
          <a:solidFill>
            <a:srgbClr val="12924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460" name="Shape 3460"/>
          <p:cNvSpPr/>
          <p:nvPr/>
        </p:nvSpPr>
        <p:spPr>
          <a:xfrm>
            <a:off x="68376" y="3765029"/>
            <a:ext cx="244199" cy="184279"/>
          </a:xfrm>
          <a:prstGeom prst="ellipse">
            <a:avLst/>
          </a:prstGeom>
          <a:gradFill>
            <a:gsLst>
              <a:gs pos="0">
                <a:srgbClr val="129240"/>
              </a:gs>
              <a:gs pos="44000">
                <a:srgbClr val="129240"/>
              </a:gs>
              <a:gs pos="92000">
                <a:srgbClr val="18C255"/>
              </a:gs>
              <a:gs pos="100000">
                <a:srgbClr val="18C255"/>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461" name="Shape 3461"/>
          <p:cNvSpPr/>
          <p:nvPr/>
        </p:nvSpPr>
        <p:spPr>
          <a:xfrm>
            <a:off x="68376" y="3765029"/>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462" name="Shape 3462"/>
          <p:cNvSpPr/>
          <p:nvPr/>
        </p:nvSpPr>
        <p:spPr>
          <a:xfrm>
            <a:off x="380904" y="3713432"/>
            <a:ext cx="380950" cy="287475"/>
          </a:xfrm>
          <a:prstGeom prst="rect">
            <a:avLst/>
          </a:prstGeom>
          <a:solidFill>
            <a:srgbClr val="FFD5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463" name="Shape 3463"/>
          <p:cNvSpPr/>
          <p:nvPr/>
        </p:nvSpPr>
        <p:spPr>
          <a:xfrm>
            <a:off x="449280" y="3765029"/>
            <a:ext cx="244199" cy="184279"/>
          </a:xfrm>
          <a:prstGeom prst="ellipse">
            <a:avLst/>
          </a:prstGeom>
          <a:gradFill>
            <a:gsLst>
              <a:gs pos="0">
                <a:srgbClr val="FFD500"/>
              </a:gs>
              <a:gs pos="44000">
                <a:srgbClr val="FFD500"/>
              </a:gs>
              <a:gs pos="92000">
                <a:srgbClr val="FFEC8F"/>
              </a:gs>
              <a:gs pos="100000">
                <a:srgbClr val="FFEC8F"/>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464" name="Shape 3464"/>
          <p:cNvSpPr/>
          <p:nvPr/>
        </p:nvSpPr>
        <p:spPr>
          <a:xfrm>
            <a:off x="449280" y="3765029"/>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465" name="Shape 3465"/>
          <p:cNvSpPr/>
          <p:nvPr/>
        </p:nvSpPr>
        <p:spPr>
          <a:xfrm>
            <a:off x="8379877" y="3713432"/>
            <a:ext cx="380950" cy="287475"/>
          </a:xfrm>
          <a:prstGeom prst="rect">
            <a:avLst/>
          </a:prstGeom>
          <a:solidFill>
            <a:srgbClr val="0056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466" name="Shape 3466"/>
          <p:cNvSpPr/>
          <p:nvPr/>
        </p:nvSpPr>
        <p:spPr>
          <a:xfrm>
            <a:off x="8448253" y="3765029"/>
            <a:ext cx="244199" cy="184279"/>
          </a:xfrm>
          <a:prstGeom prst="ellipse">
            <a:avLst/>
          </a:prstGeom>
          <a:gradFill>
            <a:gsLst>
              <a:gs pos="0">
                <a:srgbClr val="0056A8"/>
              </a:gs>
              <a:gs pos="44000">
                <a:srgbClr val="0056A8"/>
              </a:gs>
              <a:gs pos="92000">
                <a:srgbClr val="0D86FF"/>
              </a:gs>
              <a:gs pos="100000">
                <a:srgbClr val="0D86FF"/>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467" name="Shape 3467"/>
          <p:cNvSpPr/>
          <p:nvPr/>
        </p:nvSpPr>
        <p:spPr>
          <a:xfrm>
            <a:off x="8448253" y="3765029"/>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468" name="Shape 3468"/>
          <p:cNvSpPr/>
          <p:nvPr/>
        </p:nvSpPr>
        <p:spPr>
          <a:xfrm>
            <a:off x="8760781" y="3713432"/>
            <a:ext cx="380950" cy="287475"/>
          </a:xfrm>
          <a:prstGeom prst="rect">
            <a:avLst/>
          </a:prstGeom>
          <a:solidFill>
            <a:srgbClr val="0056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469" name="Shape 3469"/>
          <p:cNvSpPr/>
          <p:nvPr/>
        </p:nvSpPr>
        <p:spPr>
          <a:xfrm>
            <a:off x="8829157" y="3765029"/>
            <a:ext cx="244199" cy="184279"/>
          </a:xfrm>
          <a:prstGeom prst="ellipse">
            <a:avLst/>
          </a:prstGeom>
          <a:gradFill>
            <a:gsLst>
              <a:gs pos="0">
                <a:srgbClr val="0056A8"/>
              </a:gs>
              <a:gs pos="44000">
                <a:srgbClr val="0056A8"/>
              </a:gs>
              <a:gs pos="92000">
                <a:srgbClr val="0D86FF"/>
              </a:gs>
              <a:gs pos="100000">
                <a:srgbClr val="0D86FF"/>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470" name="Shape 3470"/>
          <p:cNvSpPr/>
          <p:nvPr/>
        </p:nvSpPr>
        <p:spPr>
          <a:xfrm>
            <a:off x="8829157" y="3765029"/>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471" name="Shape 3471"/>
          <p:cNvSpPr/>
          <p:nvPr/>
        </p:nvSpPr>
        <p:spPr>
          <a:xfrm>
            <a:off x="0" y="3427783"/>
            <a:ext cx="380950" cy="287475"/>
          </a:xfrm>
          <a:prstGeom prst="rect">
            <a:avLst/>
          </a:prstGeom>
          <a:solidFill>
            <a:srgbClr val="12924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472" name="Shape 3472"/>
          <p:cNvSpPr/>
          <p:nvPr/>
        </p:nvSpPr>
        <p:spPr>
          <a:xfrm>
            <a:off x="68376" y="3479380"/>
            <a:ext cx="244199" cy="184279"/>
          </a:xfrm>
          <a:prstGeom prst="ellipse">
            <a:avLst/>
          </a:prstGeom>
          <a:gradFill>
            <a:gsLst>
              <a:gs pos="0">
                <a:srgbClr val="129240"/>
              </a:gs>
              <a:gs pos="44000">
                <a:srgbClr val="129240"/>
              </a:gs>
              <a:gs pos="92000">
                <a:srgbClr val="18C255"/>
              </a:gs>
              <a:gs pos="100000">
                <a:srgbClr val="18C255"/>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473" name="Shape 3473"/>
          <p:cNvSpPr/>
          <p:nvPr/>
        </p:nvSpPr>
        <p:spPr>
          <a:xfrm>
            <a:off x="68376" y="3479380"/>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474" name="Shape 3474"/>
          <p:cNvSpPr/>
          <p:nvPr/>
        </p:nvSpPr>
        <p:spPr>
          <a:xfrm>
            <a:off x="380904" y="3427783"/>
            <a:ext cx="380950" cy="287475"/>
          </a:xfrm>
          <a:prstGeom prst="rect">
            <a:avLst/>
          </a:prstGeom>
          <a:solidFill>
            <a:srgbClr val="F37B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475" name="Shape 3475"/>
          <p:cNvSpPr/>
          <p:nvPr/>
        </p:nvSpPr>
        <p:spPr>
          <a:xfrm>
            <a:off x="449280" y="3479380"/>
            <a:ext cx="244199" cy="184279"/>
          </a:xfrm>
          <a:prstGeom prst="ellipse">
            <a:avLst/>
          </a:prstGeom>
          <a:gradFill>
            <a:gsLst>
              <a:gs pos="0">
                <a:srgbClr val="F37B00"/>
              </a:gs>
              <a:gs pos="44000">
                <a:srgbClr val="F37B00"/>
              </a:gs>
              <a:gs pos="92000">
                <a:srgbClr val="FBAB30"/>
              </a:gs>
              <a:gs pos="100000">
                <a:srgbClr val="FBAB3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476" name="Shape 3476"/>
          <p:cNvSpPr/>
          <p:nvPr/>
        </p:nvSpPr>
        <p:spPr>
          <a:xfrm>
            <a:off x="449280" y="3479380"/>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477" name="Shape 3477"/>
          <p:cNvSpPr/>
          <p:nvPr/>
        </p:nvSpPr>
        <p:spPr>
          <a:xfrm>
            <a:off x="8379877" y="3427783"/>
            <a:ext cx="380950" cy="287475"/>
          </a:xfrm>
          <a:prstGeom prst="rect">
            <a:avLst/>
          </a:prstGeom>
          <a:solidFill>
            <a:srgbClr val="FFD5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478" name="Shape 3478"/>
          <p:cNvSpPr/>
          <p:nvPr/>
        </p:nvSpPr>
        <p:spPr>
          <a:xfrm>
            <a:off x="8448253" y="3479380"/>
            <a:ext cx="244199" cy="184279"/>
          </a:xfrm>
          <a:prstGeom prst="ellipse">
            <a:avLst/>
          </a:prstGeom>
          <a:gradFill>
            <a:gsLst>
              <a:gs pos="0">
                <a:srgbClr val="FFD500"/>
              </a:gs>
              <a:gs pos="44000">
                <a:srgbClr val="FFD500"/>
              </a:gs>
              <a:gs pos="92000">
                <a:srgbClr val="FFEC8F"/>
              </a:gs>
              <a:gs pos="100000">
                <a:srgbClr val="FFEC8F"/>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479" name="Shape 3479"/>
          <p:cNvSpPr/>
          <p:nvPr/>
        </p:nvSpPr>
        <p:spPr>
          <a:xfrm>
            <a:off x="8448253" y="3479380"/>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480" name="Shape 3480"/>
          <p:cNvSpPr/>
          <p:nvPr/>
        </p:nvSpPr>
        <p:spPr>
          <a:xfrm>
            <a:off x="8760781" y="3427783"/>
            <a:ext cx="380950" cy="287475"/>
          </a:xfrm>
          <a:prstGeom prst="rect">
            <a:avLst/>
          </a:prstGeom>
          <a:solidFill>
            <a:srgbClr val="F37B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481" name="Shape 3481"/>
          <p:cNvSpPr/>
          <p:nvPr/>
        </p:nvSpPr>
        <p:spPr>
          <a:xfrm>
            <a:off x="8829157" y="3479380"/>
            <a:ext cx="244199" cy="184279"/>
          </a:xfrm>
          <a:prstGeom prst="ellipse">
            <a:avLst/>
          </a:prstGeom>
          <a:gradFill>
            <a:gsLst>
              <a:gs pos="0">
                <a:srgbClr val="F37B00"/>
              </a:gs>
              <a:gs pos="44000">
                <a:srgbClr val="F37B00"/>
              </a:gs>
              <a:gs pos="92000">
                <a:srgbClr val="FBAB30"/>
              </a:gs>
              <a:gs pos="100000">
                <a:srgbClr val="FBAB3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482" name="Shape 3482"/>
          <p:cNvSpPr/>
          <p:nvPr/>
        </p:nvSpPr>
        <p:spPr>
          <a:xfrm>
            <a:off x="8829157" y="3479380"/>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483" name="Shape 3483"/>
          <p:cNvSpPr/>
          <p:nvPr/>
        </p:nvSpPr>
        <p:spPr>
          <a:xfrm>
            <a:off x="0" y="3142135"/>
            <a:ext cx="380950" cy="287475"/>
          </a:xfrm>
          <a:prstGeom prst="rect">
            <a:avLst/>
          </a:prstGeom>
          <a:solidFill>
            <a:srgbClr val="12924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484" name="Shape 3484"/>
          <p:cNvSpPr/>
          <p:nvPr/>
        </p:nvSpPr>
        <p:spPr>
          <a:xfrm>
            <a:off x="68376" y="3193733"/>
            <a:ext cx="244199" cy="184279"/>
          </a:xfrm>
          <a:prstGeom prst="ellipse">
            <a:avLst/>
          </a:prstGeom>
          <a:gradFill>
            <a:gsLst>
              <a:gs pos="0">
                <a:srgbClr val="129240"/>
              </a:gs>
              <a:gs pos="44000">
                <a:srgbClr val="129240"/>
              </a:gs>
              <a:gs pos="92000">
                <a:srgbClr val="18C255"/>
              </a:gs>
              <a:gs pos="100000">
                <a:srgbClr val="18C255"/>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485" name="Shape 3485"/>
          <p:cNvSpPr/>
          <p:nvPr/>
        </p:nvSpPr>
        <p:spPr>
          <a:xfrm>
            <a:off x="68376" y="3193733"/>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486" name="Shape 3486"/>
          <p:cNvSpPr/>
          <p:nvPr/>
        </p:nvSpPr>
        <p:spPr>
          <a:xfrm>
            <a:off x="380904" y="3142135"/>
            <a:ext cx="380950" cy="287475"/>
          </a:xfrm>
          <a:prstGeom prst="rect">
            <a:avLst/>
          </a:prstGeom>
          <a:solidFill>
            <a:srgbClr val="FFD5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487" name="Shape 3487"/>
          <p:cNvSpPr/>
          <p:nvPr/>
        </p:nvSpPr>
        <p:spPr>
          <a:xfrm>
            <a:off x="449280" y="3193733"/>
            <a:ext cx="244199" cy="184279"/>
          </a:xfrm>
          <a:prstGeom prst="ellipse">
            <a:avLst/>
          </a:prstGeom>
          <a:gradFill>
            <a:gsLst>
              <a:gs pos="0">
                <a:srgbClr val="FFD500"/>
              </a:gs>
              <a:gs pos="44000">
                <a:srgbClr val="FFD500"/>
              </a:gs>
              <a:gs pos="92000">
                <a:srgbClr val="FFEC8F"/>
              </a:gs>
              <a:gs pos="100000">
                <a:srgbClr val="FFEC8F"/>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488" name="Shape 3488"/>
          <p:cNvSpPr/>
          <p:nvPr/>
        </p:nvSpPr>
        <p:spPr>
          <a:xfrm>
            <a:off x="449280" y="3193733"/>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489" name="Shape 3489"/>
          <p:cNvSpPr/>
          <p:nvPr/>
        </p:nvSpPr>
        <p:spPr>
          <a:xfrm>
            <a:off x="8379877" y="3142135"/>
            <a:ext cx="380950" cy="287475"/>
          </a:xfrm>
          <a:prstGeom prst="rect">
            <a:avLst/>
          </a:prstGeom>
          <a:solidFill>
            <a:srgbClr val="ED331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490" name="Shape 3490"/>
          <p:cNvSpPr/>
          <p:nvPr/>
        </p:nvSpPr>
        <p:spPr>
          <a:xfrm>
            <a:off x="8448253" y="3193733"/>
            <a:ext cx="244199" cy="184279"/>
          </a:xfrm>
          <a:prstGeom prst="ellipse">
            <a:avLst/>
          </a:prstGeom>
          <a:gradFill>
            <a:gsLst>
              <a:gs pos="0">
                <a:srgbClr val="ED331A"/>
              </a:gs>
              <a:gs pos="44000">
                <a:srgbClr val="ED331A"/>
              </a:gs>
              <a:gs pos="92000">
                <a:srgbClr val="F48070"/>
              </a:gs>
              <a:gs pos="100000">
                <a:srgbClr val="F4807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491" name="Shape 3491"/>
          <p:cNvSpPr/>
          <p:nvPr/>
        </p:nvSpPr>
        <p:spPr>
          <a:xfrm>
            <a:off x="8448253" y="3193733"/>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492" name="Shape 3492"/>
          <p:cNvSpPr/>
          <p:nvPr/>
        </p:nvSpPr>
        <p:spPr>
          <a:xfrm>
            <a:off x="8760781" y="3142135"/>
            <a:ext cx="380950" cy="287475"/>
          </a:xfrm>
          <a:prstGeom prst="rect">
            <a:avLst/>
          </a:prstGeom>
          <a:solidFill>
            <a:srgbClr val="ED331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493" name="Shape 3493"/>
          <p:cNvSpPr/>
          <p:nvPr/>
        </p:nvSpPr>
        <p:spPr>
          <a:xfrm>
            <a:off x="8829157" y="3193733"/>
            <a:ext cx="244199" cy="184279"/>
          </a:xfrm>
          <a:prstGeom prst="ellipse">
            <a:avLst/>
          </a:prstGeom>
          <a:gradFill>
            <a:gsLst>
              <a:gs pos="0">
                <a:srgbClr val="ED331A"/>
              </a:gs>
              <a:gs pos="44000">
                <a:srgbClr val="ED331A"/>
              </a:gs>
              <a:gs pos="92000">
                <a:srgbClr val="F48070"/>
              </a:gs>
              <a:gs pos="100000">
                <a:srgbClr val="F4807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494" name="Shape 3494"/>
          <p:cNvSpPr/>
          <p:nvPr/>
        </p:nvSpPr>
        <p:spPr>
          <a:xfrm>
            <a:off x="8829157" y="3193733"/>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495" name="Shape 3495"/>
          <p:cNvSpPr/>
          <p:nvPr/>
        </p:nvSpPr>
        <p:spPr>
          <a:xfrm>
            <a:off x="0" y="2856486"/>
            <a:ext cx="380950" cy="287475"/>
          </a:xfrm>
          <a:prstGeom prst="rect">
            <a:avLst/>
          </a:prstGeom>
          <a:solidFill>
            <a:srgbClr val="F37B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496" name="Shape 3496"/>
          <p:cNvSpPr/>
          <p:nvPr/>
        </p:nvSpPr>
        <p:spPr>
          <a:xfrm>
            <a:off x="68376" y="2908084"/>
            <a:ext cx="244199" cy="184279"/>
          </a:xfrm>
          <a:prstGeom prst="ellipse">
            <a:avLst/>
          </a:prstGeom>
          <a:gradFill>
            <a:gsLst>
              <a:gs pos="0">
                <a:srgbClr val="F37B00"/>
              </a:gs>
              <a:gs pos="44000">
                <a:srgbClr val="F37B00"/>
              </a:gs>
              <a:gs pos="92000">
                <a:srgbClr val="FBAB30"/>
              </a:gs>
              <a:gs pos="100000">
                <a:srgbClr val="FBAB3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497" name="Shape 3497"/>
          <p:cNvSpPr/>
          <p:nvPr/>
        </p:nvSpPr>
        <p:spPr>
          <a:xfrm>
            <a:off x="68376" y="2908084"/>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498" name="Shape 3498"/>
          <p:cNvSpPr/>
          <p:nvPr/>
        </p:nvSpPr>
        <p:spPr>
          <a:xfrm>
            <a:off x="380904" y="2856486"/>
            <a:ext cx="380950" cy="287475"/>
          </a:xfrm>
          <a:prstGeom prst="rect">
            <a:avLst/>
          </a:prstGeom>
          <a:solidFill>
            <a:srgbClr val="F37B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499" name="Shape 3499"/>
          <p:cNvSpPr/>
          <p:nvPr/>
        </p:nvSpPr>
        <p:spPr>
          <a:xfrm>
            <a:off x="449280" y="2908084"/>
            <a:ext cx="244199" cy="184279"/>
          </a:xfrm>
          <a:prstGeom prst="ellipse">
            <a:avLst/>
          </a:prstGeom>
          <a:gradFill>
            <a:gsLst>
              <a:gs pos="0">
                <a:srgbClr val="F37B00"/>
              </a:gs>
              <a:gs pos="44000">
                <a:srgbClr val="F37B00"/>
              </a:gs>
              <a:gs pos="92000">
                <a:srgbClr val="FBAB30"/>
              </a:gs>
              <a:gs pos="100000">
                <a:srgbClr val="FBAB3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500" name="Shape 3500"/>
          <p:cNvSpPr/>
          <p:nvPr/>
        </p:nvSpPr>
        <p:spPr>
          <a:xfrm>
            <a:off x="449280" y="2908084"/>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501" name="Shape 3501"/>
          <p:cNvSpPr/>
          <p:nvPr/>
        </p:nvSpPr>
        <p:spPr>
          <a:xfrm>
            <a:off x="8379877" y="2856486"/>
            <a:ext cx="380950" cy="287475"/>
          </a:xfrm>
          <a:prstGeom prst="rect">
            <a:avLst/>
          </a:prstGeom>
          <a:solidFill>
            <a:srgbClr val="F37B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502" name="Shape 3502"/>
          <p:cNvSpPr/>
          <p:nvPr/>
        </p:nvSpPr>
        <p:spPr>
          <a:xfrm>
            <a:off x="8448253" y="2908084"/>
            <a:ext cx="244199" cy="184279"/>
          </a:xfrm>
          <a:prstGeom prst="ellipse">
            <a:avLst/>
          </a:prstGeom>
          <a:gradFill>
            <a:gsLst>
              <a:gs pos="0">
                <a:srgbClr val="F37B00"/>
              </a:gs>
              <a:gs pos="44000">
                <a:srgbClr val="F37B00"/>
              </a:gs>
              <a:gs pos="92000">
                <a:srgbClr val="FBAB30"/>
              </a:gs>
              <a:gs pos="100000">
                <a:srgbClr val="FBAB3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503" name="Shape 3503"/>
          <p:cNvSpPr/>
          <p:nvPr/>
        </p:nvSpPr>
        <p:spPr>
          <a:xfrm>
            <a:off x="8448253" y="2908084"/>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504" name="Shape 3504"/>
          <p:cNvSpPr/>
          <p:nvPr/>
        </p:nvSpPr>
        <p:spPr>
          <a:xfrm>
            <a:off x="8760781" y="2856486"/>
            <a:ext cx="380950" cy="287475"/>
          </a:xfrm>
          <a:prstGeom prst="rect">
            <a:avLst/>
          </a:prstGeom>
          <a:solidFill>
            <a:srgbClr val="12924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505" name="Shape 3505"/>
          <p:cNvSpPr/>
          <p:nvPr/>
        </p:nvSpPr>
        <p:spPr>
          <a:xfrm>
            <a:off x="8829157" y="2908084"/>
            <a:ext cx="244199" cy="184279"/>
          </a:xfrm>
          <a:prstGeom prst="ellipse">
            <a:avLst/>
          </a:prstGeom>
          <a:gradFill>
            <a:gsLst>
              <a:gs pos="0">
                <a:srgbClr val="129240"/>
              </a:gs>
              <a:gs pos="44000">
                <a:srgbClr val="129240"/>
              </a:gs>
              <a:gs pos="92000">
                <a:srgbClr val="18C255"/>
              </a:gs>
              <a:gs pos="100000">
                <a:srgbClr val="18C255"/>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506" name="Shape 3506"/>
          <p:cNvSpPr/>
          <p:nvPr/>
        </p:nvSpPr>
        <p:spPr>
          <a:xfrm>
            <a:off x="8829157" y="2908084"/>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507" name="Shape 3507"/>
          <p:cNvSpPr/>
          <p:nvPr/>
        </p:nvSpPr>
        <p:spPr>
          <a:xfrm>
            <a:off x="0" y="2570837"/>
            <a:ext cx="380950" cy="287475"/>
          </a:xfrm>
          <a:prstGeom prst="rect">
            <a:avLst/>
          </a:prstGeom>
          <a:solidFill>
            <a:srgbClr val="FFD5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508" name="Shape 3508"/>
          <p:cNvSpPr/>
          <p:nvPr/>
        </p:nvSpPr>
        <p:spPr>
          <a:xfrm>
            <a:off x="68376" y="2622435"/>
            <a:ext cx="244199" cy="184279"/>
          </a:xfrm>
          <a:prstGeom prst="ellipse">
            <a:avLst/>
          </a:prstGeom>
          <a:gradFill>
            <a:gsLst>
              <a:gs pos="0">
                <a:srgbClr val="FFD500"/>
              </a:gs>
              <a:gs pos="44000">
                <a:srgbClr val="FFD500"/>
              </a:gs>
              <a:gs pos="92000">
                <a:srgbClr val="FFEC8F"/>
              </a:gs>
              <a:gs pos="100000">
                <a:srgbClr val="FFEC8F"/>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509" name="Shape 3509"/>
          <p:cNvSpPr/>
          <p:nvPr/>
        </p:nvSpPr>
        <p:spPr>
          <a:xfrm>
            <a:off x="68376" y="2622435"/>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510" name="Shape 3510"/>
          <p:cNvSpPr/>
          <p:nvPr/>
        </p:nvSpPr>
        <p:spPr>
          <a:xfrm>
            <a:off x="380904" y="2570837"/>
            <a:ext cx="380950" cy="287475"/>
          </a:xfrm>
          <a:prstGeom prst="rect">
            <a:avLst/>
          </a:prstGeom>
          <a:solidFill>
            <a:srgbClr val="ED331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511" name="Shape 3511"/>
          <p:cNvSpPr/>
          <p:nvPr/>
        </p:nvSpPr>
        <p:spPr>
          <a:xfrm>
            <a:off x="449280" y="2622435"/>
            <a:ext cx="244199" cy="184279"/>
          </a:xfrm>
          <a:prstGeom prst="ellipse">
            <a:avLst/>
          </a:prstGeom>
          <a:gradFill>
            <a:gsLst>
              <a:gs pos="0">
                <a:srgbClr val="ED331A"/>
              </a:gs>
              <a:gs pos="44000">
                <a:srgbClr val="ED331A"/>
              </a:gs>
              <a:gs pos="92000">
                <a:srgbClr val="F48070"/>
              </a:gs>
              <a:gs pos="100000">
                <a:srgbClr val="F4807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512" name="Shape 3512"/>
          <p:cNvSpPr/>
          <p:nvPr/>
        </p:nvSpPr>
        <p:spPr>
          <a:xfrm>
            <a:off x="449280" y="2622435"/>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513" name="Shape 3513"/>
          <p:cNvSpPr/>
          <p:nvPr/>
        </p:nvSpPr>
        <p:spPr>
          <a:xfrm>
            <a:off x="8379877" y="2570837"/>
            <a:ext cx="380950" cy="287475"/>
          </a:xfrm>
          <a:prstGeom prst="rect">
            <a:avLst/>
          </a:prstGeom>
          <a:solidFill>
            <a:srgbClr val="FFD5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514" name="Shape 3514"/>
          <p:cNvSpPr/>
          <p:nvPr/>
        </p:nvSpPr>
        <p:spPr>
          <a:xfrm>
            <a:off x="8448253" y="2622435"/>
            <a:ext cx="244199" cy="184279"/>
          </a:xfrm>
          <a:prstGeom prst="ellipse">
            <a:avLst/>
          </a:prstGeom>
          <a:gradFill>
            <a:gsLst>
              <a:gs pos="0">
                <a:srgbClr val="FFD500"/>
              </a:gs>
              <a:gs pos="44000">
                <a:srgbClr val="FFD500"/>
              </a:gs>
              <a:gs pos="92000">
                <a:srgbClr val="FFEC8F"/>
              </a:gs>
              <a:gs pos="100000">
                <a:srgbClr val="FFEC8F"/>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515" name="Shape 3515"/>
          <p:cNvSpPr/>
          <p:nvPr/>
        </p:nvSpPr>
        <p:spPr>
          <a:xfrm>
            <a:off x="8448253" y="2622435"/>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516" name="Shape 3516"/>
          <p:cNvSpPr/>
          <p:nvPr/>
        </p:nvSpPr>
        <p:spPr>
          <a:xfrm>
            <a:off x="8760781" y="2570837"/>
            <a:ext cx="380950" cy="287475"/>
          </a:xfrm>
          <a:prstGeom prst="rect">
            <a:avLst/>
          </a:prstGeom>
          <a:solidFill>
            <a:srgbClr val="12924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517" name="Shape 3517"/>
          <p:cNvSpPr/>
          <p:nvPr/>
        </p:nvSpPr>
        <p:spPr>
          <a:xfrm>
            <a:off x="8829157" y="2622435"/>
            <a:ext cx="244199" cy="184279"/>
          </a:xfrm>
          <a:prstGeom prst="ellipse">
            <a:avLst/>
          </a:prstGeom>
          <a:gradFill>
            <a:gsLst>
              <a:gs pos="0">
                <a:srgbClr val="129240"/>
              </a:gs>
              <a:gs pos="44000">
                <a:srgbClr val="129240"/>
              </a:gs>
              <a:gs pos="92000">
                <a:srgbClr val="18C255"/>
              </a:gs>
              <a:gs pos="100000">
                <a:srgbClr val="18C255"/>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518" name="Shape 3518"/>
          <p:cNvSpPr/>
          <p:nvPr/>
        </p:nvSpPr>
        <p:spPr>
          <a:xfrm>
            <a:off x="8829157" y="2622435"/>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519" name="Shape 3519"/>
          <p:cNvSpPr/>
          <p:nvPr/>
        </p:nvSpPr>
        <p:spPr>
          <a:xfrm>
            <a:off x="0" y="2285188"/>
            <a:ext cx="380950" cy="287475"/>
          </a:xfrm>
          <a:prstGeom prst="rect">
            <a:avLst/>
          </a:prstGeom>
          <a:solidFill>
            <a:srgbClr val="FFD5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520" name="Shape 3520"/>
          <p:cNvSpPr/>
          <p:nvPr/>
        </p:nvSpPr>
        <p:spPr>
          <a:xfrm>
            <a:off x="68376" y="2336786"/>
            <a:ext cx="244199" cy="184279"/>
          </a:xfrm>
          <a:prstGeom prst="ellipse">
            <a:avLst/>
          </a:prstGeom>
          <a:gradFill>
            <a:gsLst>
              <a:gs pos="0">
                <a:srgbClr val="FFD500"/>
              </a:gs>
              <a:gs pos="44000">
                <a:srgbClr val="FFD500"/>
              </a:gs>
              <a:gs pos="92000">
                <a:srgbClr val="FFEC8F"/>
              </a:gs>
              <a:gs pos="100000">
                <a:srgbClr val="FFEC8F"/>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521" name="Shape 3521"/>
          <p:cNvSpPr/>
          <p:nvPr/>
        </p:nvSpPr>
        <p:spPr>
          <a:xfrm>
            <a:off x="68376" y="2336786"/>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522" name="Shape 3522"/>
          <p:cNvSpPr/>
          <p:nvPr/>
        </p:nvSpPr>
        <p:spPr>
          <a:xfrm>
            <a:off x="380904" y="2285188"/>
            <a:ext cx="380950" cy="287475"/>
          </a:xfrm>
          <a:prstGeom prst="rect">
            <a:avLst/>
          </a:prstGeom>
          <a:solidFill>
            <a:srgbClr val="12924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523" name="Shape 3523"/>
          <p:cNvSpPr/>
          <p:nvPr/>
        </p:nvSpPr>
        <p:spPr>
          <a:xfrm>
            <a:off x="449280" y="2336786"/>
            <a:ext cx="244199" cy="184279"/>
          </a:xfrm>
          <a:prstGeom prst="ellipse">
            <a:avLst/>
          </a:prstGeom>
          <a:gradFill>
            <a:gsLst>
              <a:gs pos="0">
                <a:srgbClr val="129240"/>
              </a:gs>
              <a:gs pos="44000">
                <a:srgbClr val="129240"/>
              </a:gs>
              <a:gs pos="92000">
                <a:srgbClr val="18C255"/>
              </a:gs>
              <a:gs pos="100000">
                <a:srgbClr val="18C255"/>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524" name="Shape 3524"/>
          <p:cNvSpPr/>
          <p:nvPr/>
        </p:nvSpPr>
        <p:spPr>
          <a:xfrm>
            <a:off x="449280" y="2336786"/>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525" name="Shape 3525"/>
          <p:cNvSpPr/>
          <p:nvPr/>
        </p:nvSpPr>
        <p:spPr>
          <a:xfrm>
            <a:off x="8379877" y="2285188"/>
            <a:ext cx="380950" cy="287475"/>
          </a:xfrm>
          <a:prstGeom prst="rect">
            <a:avLst/>
          </a:prstGeom>
          <a:solidFill>
            <a:srgbClr val="F37B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526" name="Shape 3526"/>
          <p:cNvSpPr/>
          <p:nvPr/>
        </p:nvSpPr>
        <p:spPr>
          <a:xfrm>
            <a:off x="8448253" y="2336786"/>
            <a:ext cx="244199" cy="184279"/>
          </a:xfrm>
          <a:prstGeom prst="ellipse">
            <a:avLst/>
          </a:prstGeom>
          <a:gradFill>
            <a:gsLst>
              <a:gs pos="0">
                <a:srgbClr val="F37B00"/>
              </a:gs>
              <a:gs pos="44000">
                <a:srgbClr val="F37B00"/>
              </a:gs>
              <a:gs pos="92000">
                <a:srgbClr val="FBAB30"/>
              </a:gs>
              <a:gs pos="100000">
                <a:srgbClr val="FBAB3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527" name="Shape 3527"/>
          <p:cNvSpPr/>
          <p:nvPr/>
        </p:nvSpPr>
        <p:spPr>
          <a:xfrm>
            <a:off x="8448253" y="2336786"/>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528" name="Shape 3528"/>
          <p:cNvSpPr/>
          <p:nvPr/>
        </p:nvSpPr>
        <p:spPr>
          <a:xfrm>
            <a:off x="8760781" y="2285188"/>
            <a:ext cx="380950" cy="287475"/>
          </a:xfrm>
          <a:prstGeom prst="rect">
            <a:avLst/>
          </a:prstGeom>
          <a:solidFill>
            <a:srgbClr val="F37B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529" name="Shape 3529"/>
          <p:cNvSpPr/>
          <p:nvPr/>
        </p:nvSpPr>
        <p:spPr>
          <a:xfrm>
            <a:off x="8829157" y="2336786"/>
            <a:ext cx="244199" cy="184279"/>
          </a:xfrm>
          <a:prstGeom prst="ellipse">
            <a:avLst/>
          </a:prstGeom>
          <a:gradFill>
            <a:gsLst>
              <a:gs pos="0">
                <a:srgbClr val="F37B00"/>
              </a:gs>
              <a:gs pos="44000">
                <a:srgbClr val="F37B00"/>
              </a:gs>
              <a:gs pos="92000">
                <a:srgbClr val="FBAB30"/>
              </a:gs>
              <a:gs pos="100000">
                <a:srgbClr val="FBAB3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530" name="Shape 3530"/>
          <p:cNvSpPr/>
          <p:nvPr/>
        </p:nvSpPr>
        <p:spPr>
          <a:xfrm>
            <a:off x="8829157" y="2336786"/>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531" name="Shape 3531"/>
          <p:cNvSpPr/>
          <p:nvPr/>
        </p:nvSpPr>
        <p:spPr>
          <a:xfrm>
            <a:off x="0" y="1999540"/>
            <a:ext cx="380950" cy="287475"/>
          </a:xfrm>
          <a:prstGeom prst="rect">
            <a:avLst/>
          </a:prstGeom>
          <a:solidFill>
            <a:srgbClr val="ED331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532" name="Shape 3532"/>
          <p:cNvSpPr/>
          <p:nvPr/>
        </p:nvSpPr>
        <p:spPr>
          <a:xfrm>
            <a:off x="68376" y="2051138"/>
            <a:ext cx="244199" cy="184279"/>
          </a:xfrm>
          <a:prstGeom prst="ellipse">
            <a:avLst/>
          </a:prstGeom>
          <a:gradFill>
            <a:gsLst>
              <a:gs pos="0">
                <a:srgbClr val="ED331A"/>
              </a:gs>
              <a:gs pos="44000">
                <a:srgbClr val="ED331A"/>
              </a:gs>
              <a:gs pos="92000">
                <a:srgbClr val="F48070"/>
              </a:gs>
              <a:gs pos="100000">
                <a:srgbClr val="F4807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533" name="Shape 3533"/>
          <p:cNvSpPr/>
          <p:nvPr/>
        </p:nvSpPr>
        <p:spPr>
          <a:xfrm>
            <a:off x="68376" y="2051138"/>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534" name="Shape 3534"/>
          <p:cNvSpPr/>
          <p:nvPr/>
        </p:nvSpPr>
        <p:spPr>
          <a:xfrm>
            <a:off x="380904" y="1999540"/>
            <a:ext cx="380950" cy="287475"/>
          </a:xfrm>
          <a:prstGeom prst="rect">
            <a:avLst/>
          </a:prstGeom>
          <a:solidFill>
            <a:srgbClr val="F37B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535" name="Shape 3535"/>
          <p:cNvSpPr/>
          <p:nvPr/>
        </p:nvSpPr>
        <p:spPr>
          <a:xfrm>
            <a:off x="449280" y="2051138"/>
            <a:ext cx="244199" cy="184279"/>
          </a:xfrm>
          <a:prstGeom prst="ellipse">
            <a:avLst/>
          </a:prstGeom>
          <a:gradFill>
            <a:gsLst>
              <a:gs pos="0">
                <a:srgbClr val="F37B00"/>
              </a:gs>
              <a:gs pos="44000">
                <a:srgbClr val="F37B00"/>
              </a:gs>
              <a:gs pos="92000">
                <a:srgbClr val="FBAB30"/>
              </a:gs>
              <a:gs pos="100000">
                <a:srgbClr val="FBAB3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536" name="Shape 3536"/>
          <p:cNvSpPr/>
          <p:nvPr/>
        </p:nvSpPr>
        <p:spPr>
          <a:xfrm>
            <a:off x="449280" y="2051138"/>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537" name="Shape 3537"/>
          <p:cNvSpPr/>
          <p:nvPr/>
        </p:nvSpPr>
        <p:spPr>
          <a:xfrm>
            <a:off x="8379877" y="1999540"/>
            <a:ext cx="380950" cy="287475"/>
          </a:xfrm>
          <a:prstGeom prst="rect">
            <a:avLst/>
          </a:prstGeom>
          <a:solidFill>
            <a:srgbClr val="F37B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538" name="Shape 3538"/>
          <p:cNvSpPr/>
          <p:nvPr/>
        </p:nvSpPr>
        <p:spPr>
          <a:xfrm>
            <a:off x="8448253" y="2051138"/>
            <a:ext cx="244199" cy="184279"/>
          </a:xfrm>
          <a:prstGeom prst="ellipse">
            <a:avLst/>
          </a:prstGeom>
          <a:gradFill>
            <a:gsLst>
              <a:gs pos="0">
                <a:srgbClr val="F37B00"/>
              </a:gs>
              <a:gs pos="44000">
                <a:srgbClr val="F37B00"/>
              </a:gs>
              <a:gs pos="92000">
                <a:srgbClr val="FBAB30"/>
              </a:gs>
              <a:gs pos="100000">
                <a:srgbClr val="FBAB3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539" name="Shape 3539"/>
          <p:cNvSpPr/>
          <p:nvPr/>
        </p:nvSpPr>
        <p:spPr>
          <a:xfrm>
            <a:off x="8448253" y="2051138"/>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540" name="Shape 3540"/>
          <p:cNvSpPr/>
          <p:nvPr/>
        </p:nvSpPr>
        <p:spPr>
          <a:xfrm>
            <a:off x="8760781" y="1999540"/>
            <a:ext cx="380950" cy="287475"/>
          </a:xfrm>
          <a:prstGeom prst="rect">
            <a:avLst/>
          </a:prstGeom>
          <a:solidFill>
            <a:srgbClr val="F37B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541" name="Shape 3541"/>
          <p:cNvSpPr/>
          <p:nvPr/>
        </p:nvSpPr>
        <p:spPr>
          <a:xfrm>
            <a:off x="8829157" y="2051138"/>
            <a:ext cx="244199" cy="184279"/>
          </a:xfrm>
          <a:prstGeom prst="ellipse">
            <a:avLst/>
          </a:prstGeom>
          <a:gradFill>
            <a:gsLst>
              <a:gs pos="0">
                <a:srgbClr val="F37B00"/>
              </a:gs>
              <a:gs pos="44000">
                <a:srgbClr val="F37B00"/>
              </a:gs>
              <a:gs pos="92000">
                <a:srgbClr val="FBAB30"/>
              </a:gs>
              <a:gs pos="100000">
                <a:srgbClr val="FBAB3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542" name="Shape 3542"/>
          <p:cNvSpPr/>
          <p:nvPr/>
        </p:nvSpPr>
        <p:spPr>
          <a:xfrm>
            <a:off x="8829157" y="2051138"/>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543" name="Shape 3543"/>
          <p:cNvSpPr/>
          <p:nvPr/>
        </p:nvSpPr>
        <p:spPr>
          <a:xfrm>
            <a:off x="0" y="1713892"/>
            <a:ext cx="380950" cy="287475"/>
          </a:xfrm>
          <a:prstGeom prst="rect">
            <a:avLst/>
          </a:prstGeom>
          <a:solidFill>
            <a:srgbClr val="ED331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544" name="Shape 3544"/>
          <p:cNvSpPr/>
          <p:nvPr/>
        </p:nvSpPr>
        <p:spPr>
          <a:xfrm>
            <a:off x="68376" y="1765489"/>
            <a:ext cx="244199" cy="184279"/>
          </a:xfrm>
          <a:prstGeom prst="ellipse">
            <a:avLst/>
          </a:prstGeom>
          <a:gradFill>
            <a:gsLst>
              <a:gs pos="0">
                <a:srgbClr val="ED331A"/>
              </a:gs>
              <a:gs pos="44000">
                <a:srgbClr val="ED331A"/>
              </a:gs>
              <a:gs pos="92000">
                <a:srgbClr val="F48070"/>
              </a:gs>
              <a:gs pos="100000">
                <a:srgbClr val="F4807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545" name="Shape 3545"/>
          <p:cNvSpPr/>
          <p:nvPr/>
        </p:nvSpPr>
        <p:spPr>
          <a:xfrm>
            <a:off x="68376" y="1765489"/>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546" name="Shape 3546"/>
          <p:cNvSpPr/>
          <p:nvPr/>
        </p:nvSpPr>
        <p:spPr>
          <a:xfrm>
            <a:off x="380904" y="1713892"/>
            <a:ext cx="380950" cy="287475"/>
          </a:xfrm>
          <a:prstGeom prst="rect">
            <a:avLst/>
          </a:prstGeom>
          <a:solidFill>
            <a:srgbClr val="ED331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547" name="Shape 3547"/>
          <p:cNvSpPr/>
          <p:nvPr/>
        </p:nvSpPr>
        <p:spPr>
          <a:xfrm>
            <a:off x="449280" y="1765489"/>
            <a:ext cx="244199" cy="184279"/>
          </a:xfrm>
          <a:prstGeom prst="ellipse">
            <a:avLst/>
          </a:prstGeom>
          <a:gradFill>
            <a:gsLst>
              <a:gs pos="0">
                <a:srgbClr val="ED331A"/>
              </a:gs>
              <a:gs pos="44000">
                <a:srgbClr val="ED331A"/>
              </a:gs>
              <a:gs pos="92000">
                <a:srgbClr val="F48070"/>
              </a:gs>
              <a:gs pos="100000">
                <a:srgbClr val="F4807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548" name="Shape 3548"/>
          <p:cNvSpPr/>
          <p:nvPr/>
        </p:nvSpPr>
        <p:spPr>
          <a:xfrm>
            <a:off x="449280" y="1765489"/>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549" name="Shape 3549"/>
          <p:cNvSpPr/>
          <p:nvPr/>
        </p:nvSpPr>
        <p:spPr>
          <a:xfrm>
            <a:off x="8379877" y="1713892"/>
            <a:ext cx="380950" cy="287475"/>
          </a:xfrm>
          <a:prstGeom prst="rect">
            <a:avLst/>
          </a:prstGeom>
          <a:solidFill>
            <a:srgbClr val="F37B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550" name="Shape 3550"/>
          <p:cNvSpPr/>
          <p:nvPr/>
        </p:nvSpPr>
        <p:spPr>
          <a:xfrm>
            <a:off x="8448253" y="1765489"/>
            <a:ext cx="244199" cy="184279"/>
          </a:xfrm>
          <a:prstGeom prst="ellipse">
            <a:avLst/>
          </a:prstGeom>
          <a:gradFill>
            <a:gsLst>
              <a:gs pos="0">
                <a:srgbClr val="F37B00"/>
              </a:gs>
              <a:gs pos="44000">
                <a:srgbClr val="F37B00"/>
              </a:gs>
              <a:gs pos="92000">
                <a:srgbClr val="FBAB30"/>
              </a:gs>
              <a:gs pos="100000">
                <a:srgbClr val="FBAB3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551" name="Shape 3551"/>
          <p:cNvSpPr/>
          <p:nvPr/>
        </p:nvSpPr>
        <p:spPr>
          <a:xfrm>
            <a:off x="8448253" y="1765489"/>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552" name="Shape 3552"/>
          <p:cNvSpPr/>
          <p:nvPr/>
        </p:nvSpPr>
        <p:spPr>
          <a:xfrm>
            <a:off x="8760781" y="1713892"/>
            <a:ext cx="380950" cy="287475"/>
          </a:xfrm>
          <a:prstGeom prst="rect">
            <a:avLst/>
          </a:prstGeom>
          <a:solidFill>
            <a:srgbClr val="F37B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553" name="Shape 3553"/>
          <p:cNvSpPr/>
          <p:nvPr/>
        </p:nvSpPr>
        <p:spPr>
          <a:xfrm>
            <a:off x="8829157" y="1765489"/>
            <a:ext cx="244199" cy="184279"/>
          </a:xfrm>
          <a:prstGeom prst="ellipse">
            <a:avLst/>
          </a:prstGeom>
          <a:gradFill>
            <a:gsLst>
              <a:gs pos="0">
                <a:srgbClr val="F37B00"/>
              </a:gs>
              <a:gs pos="44000">
                <a:srgbClr val="F37B00"/>
              </a:gs>
              <a:gs pos="92000">
                <a:srgbClr val="FBAB30"/>
              </a:gs>
              <a:gs pos="100000">
                <a:srgbClr val="FBAB3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554" name="Shape 3554"/>
          <p:cNvSpPr/>
          <p:nvPr/>
        </p:nvSpPr>
        <p:spPr>
          <a:xfrm>
            <a:off x="8829157" y="1765489"/>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555" name="Shape 3555"/>
          <p:cNvSpPr/>
          <p:nvPr/>
        </p:nvSpPr>
        <p:spPr>
          <a:xfrm>
            <a:off x="0" y="1428243"/>
            <a:ext cx="380950" cy="287475"/>
          </a:xfrm>
          <a:prstGeom prst="rect">
            <a:avLst/>
          </a:prstGeom>
          <a:solidFill>
            <a:srgbClr val="F37B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556" name="Shape 3556"/>
          <p:cNvSpPr/>
          <p:nvPr/>
        </p:nvSpPr>
        <p:spPr>
          <a:xfrm>
            <a:off x="68376" y="1479841"/>
            <a:ext cx="244199" cy="184279"/>
          </a:xfrm>
          <a:prstGeom prst="ellipse">
            <a:avLst/>
          </a:prstGeom>
          <a:gradFill>
            <a:gsLst>
              <a:gs pos="0">
                <a:srgbClr val="F37B00"/>
              </a:gs>
              <a:gs pos="44000">
                <a:srgbClr val="F37B00"/>
              </a:gs>
              <a:gs pos="92000">
                <a:srgbClr val="FBAB30"/>
              </a:gs>
              <a:gs pos="100000">
                <a:srgbClr val="FBAB3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557" name="Shape 3557"/>
          <p:cNvSpPr/>
          <p:nvPr/>
        </p:nvSpPr>
        <p:spPr>
          <a:xfrm>
            <a:off x="68376" y="1479841"/>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558" name="Shape 3558"/>
          <p:cNvSpPr/>
          <p:nvPr/>
        </p:nvSpPr>
        <p:spPr>
          <a:xfrm>
            <a:off x="380904" y="1428243"/>
            <a:ext cx="380950" cy="287475"/>
          </a:xfrm>
          <a:prstGeom prst="rect">
            <a:avLst/>
          </a:prstGeom>
          <a:solidFill>
            <a:srgbClr val="ED331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559" name="Shape 3559"/>
          <p:cNvSpPr/>
          <p:nvPr/>
        </p:nvSpPr>
        <p:spPr>
          <a:xfrm>
            <a:off x="449280" y="1479841"/>
            <a:ext cx="244199" cy="184279"/>
          </a:xfrm>
          <a:prstGeom prst="ellipse">
            <a:avLst/>
          </a:prstGeom>
          <a:gradFill>
            <a:gsLst>
              <a:gs pos="0">
                <a:srgbClr val="ED331A"/>
              </a:gs>
              <a:gs pos="44000">
                <a:srgbClr val="ED331A"/>
              </a:gs>
              <a:gs pos="92000">
                <a:srgbClr val="F48070"/>
              </a:gs>
              <a:gs pos="100000">
                <a:srgbClr val="F4807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560" name="Shape 3560"/>
          <p:cNvSpPr/>
          <p:nvPr/>
        </p:nvSpPr>
        <p:spPr>
          <a:xfrm>
            <a:off x="449280" y="1479841"/>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561" name="Shape 3561"/>
          <p:cNvSpPr/>
          <p:nvPr/>
        </p:nvSpPr>
        <p:spPr>
          <a:xfrm>
            <a:off x="8379877" y="1428243"/>
            <a:ext cx="380950" cy="287475"/>
          </a:xfrm>
          <a:prstGeom prst="rect">
            <a:avLst/>
          </a:prstGeom>
          <a:solidFill>
            <a:srgbClr val="0056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562" name="Shape 3562"/>
          <p:cNvSpPr/>
          <p:nvPr/>
        </p:nvSpPr>
        <p:spPr>
          <a:xfrm>
            <a:off x="8448253" y="1479841"/>
            <a:ext cx="244199" cy="184279"/>
          </a:xfrm>
          <a:prstGeom prst="ellipse">
            <a:avLst/>
          </a:prstGeom>
          <a:gradFill>
            <a:gsLst>
              <a:gs pos="0">
                <a:srgbClr val="0056A8"/>
              </a:gs>
              <a:gs pos="44000">
                <a:srgbClr val="0056A8"/>
              </a:gs>
              <a:gs pos="92000">
                <a:srgbClr val="0D86FF"/>
              </a:gs>
              <a:gs pos="100000">
                <a:srgbClr val="0D86FF"/>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563" name="Shape 3563"/>
          <p:cNvSpPr/>
          <p:nvPr/>
        </p:nvSpPr>
        <p:spPr>
          <a:xfrm>
            <a:off x="8448253" y="1479841"/>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564" name="Shape 3564"/>
          <p:cNvSpPr/>
          <p:nvPr/>
        </p:nvSpPr>
        <p:spPr>
          <a:xfrm>
            <a:off x="8760781" y="1428243"/>
            <a:ext cx="380950" cy="287475"/>
          </a:xfrm>
          <a:prstGeom prst="rect">
            <a:avLst/>
          </a:prstGeom>
          <a:solidFill>
            <a:srgbClr val="FFD5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565" name="Shape 3565"/>
          <p:cNvSpPr/>
          <p:nvPr/>
        </p:nvSpPr>
        <p:spPr>
          <a:xfrm>
            <a:off x="8829157" y="1479841"/>
            <a:ext cx="244199" cy="184279"/>
          </a:xfrm>
          <a:prstGeom prst="ellipse">
            <a:avLst/>
          </a:prstGeom>
          <a:gradFill>
            <a:gsLst>
              <a:gs pos="0">
                <a:srgbClr val="FFD500"/>
              </a:gs>
              <a:gs pos="44000">
                <a:srgbClr val="FFD500"/>
              </a:gs>
              <a:gs pos="92000">
                <a:srgbClr val="FFEC8F"/>
              </a:gs>
              <a:gs pos="100000">
                <a:srgbClr val="FFEC8F"/>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566" name="Shape 3566"/>
          <p:cNvSpPr/>
          <p:nvPr/>
        </p:nvSpPr>
        <p:spPr>
          <a:xfrm>
            <a:off x="8829157" y="1479841"/>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567" name="Shape 3567"/>
          <p:cNvSpPr/>
          <p:nvPr/>
        </p:nvSpPr>
        <p:spPr>
          <a:xfrm>
            <a:off x="0" y="1142594"/>
            <a:ext cx="380950" cy="287475"/>
          </a:xfrm>
          <a:prstGeom prst="rect">
            <a:avLst/>
          </a:prstGeom>
          <a:solidFill>
            <a:srgbClr val="F37B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568" name="Shape 3568"/>
          <p:cNvSpPr/>
          <p:nvPr/>
        </p:nvSpPr>
        <p:spPr>
          <a:xfrm>
            <a:off x="68376" y="1194192"/>
            <a:ext cx="244199" cy="184279"/>
          </a:xfrm>
          <a:prstGeom prst="ellipse">
            <a:avLst/>
          </a:prstGeom>
          <a:gradFill>
            <a:gsLst>
              <a:gs pos="0">
                <a:srgbClr val="F37B00"/>
              </a:gs>
              <a:gs pos="44000">
                <a:srgbClr val="F37B00"/>
              </a:gs>
              <a:gs pos="92000">
                <a:srgbClr val="FBAB30"/>
              </a:gs>
              <a:gs pos="100000">
                <a:srgbClr val="FBAB3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569" name="Shape 3569"/>
          <p:cNvSpPr/>
          <p:nvPr/>
        </p:nvSpPr>
        <p:spPr>
          <a:xfrm>
            <a:off x="68376" y="1194192"/>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570" name="Shape 3570"/>
          <p:cNvSpPr/>
          <p:nvPr/>
        </p:nvSpPr>
        <p:spPr>
          <a:xfrm>
            <a:off x="380904" y="1142594"/>
            <a:ext cx="380950" cy="287475"/>
          </a:xfrm>
          <a:prstGeom prst="rect">
            <a:avLst/>
          </a:prstGeom>
          <a:solidFill>
            <a:srgbClr val="F37B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571" name="Shape 3571"/>
          <p:cNvSpPr/>
          <p:nvPr/>
        </p:nvSpPr>
        <p:spPr>
          <a:xfrm>
            <a:off x="449280" y="1194192"/>
            <a:ext cx="244199" cy="184279"/>
          </a:xfrm>
          <a:prstGeom prst="ellipse">
            <a:avLst/>
          </a:prstGeom>
          <a:gradFill>
            <a:gsLst>
              <a:gs pos="0">
                <a:srgbClr val="F37B00"/>
              </a:gs>
              <a:gs pos="44000">
                <a:srgbClr val="F37B00"/>
              </a:gs>
              <a:gs pos="92000">
                <a:srgbClr val="FBAB30"/>
              </a:gs>
              <a:gs pos="100000">
                <a:srgbClr val="FBAB3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572" name="Shape 3572"/>
          <p:cNvSpPr/>
          <p:nvPr/>
        </p:nvSpPr>
        <p:spPr>
          <a:xfrm>
            <a:off x="449280" y="1194192"/>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573" name="Shape 3573"/>
          <p:cNvSpPr/>
          <p:nvPr/>
        </p:nvSpPr>
        <p:spPr>
          <a:xfrm>
            <a:off x="8379877" y="1142594"/>
            <a:ext cx="380950" cy="287475"/>
          </a:xfrm>
          <a:prstGeom prst="rect">
            <a:avLst/>
          </a:prstGeom>
          <a:solidFill>
            <a:srgbClr val="0056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574" name="Shape 3574"/>
          <p:cNvSpPr/>
          <p:nvPr/>
        </p:nvSpPr>
        <p:spPr>
          <a:xfrm>
            <a:off x="8448253" y="1194192"/>
            <a:ext cx="244199" cy="184279"/>
          </a:xfrm>
          <a:prstGeom prst="ellipse">
            <a:avLst/>
          </a:prstGeom>
          <a:gradFill>
            <a:gsLst>
              <a:gs pos="0">
                <a:srgbClr val="0056A8"/>
              </a:gs>
              <a:gs pos="44000">
                <a:srgbClr val="0056A8"/>
              </a:gs>
              <a:gs pos="92000">
                <a:srgbClr val="0D86FF"/>
              </a:gs>
              <a:gs pos="100000">
                <a:srgbClr val="0D86FF"/>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575" name="Shape 3575"/>
          <p:cNvSpPr/>
          <p:nvPr/>
        </p:nvSpPr>
        <p:spPr>
          <a:xfrm>
            <a:off x="8448253" y="1194192"/>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576" name="Shape 3576"/>
          <p:cNvSpPr/>
          <p:nvPr/>
        </p:nvSpPr>
        <p:spPr>
          <a:xfrm>
            <a:off x="8760781" y="1142594"/>
            <a:ext cx="380950" cy="287475"/>
          </a:xfrm>
          <a:prstGeom prst="rect">
            <a:avLst/>
          </a:prstGeom>
          <a:solidFill>
            <a:srgbClr val="FFD5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577" name="Shape 3577"/>
          <p:cNvSpPr/>
          <p:nvPr/>
        </p:nvSpPr>
        <p:spPr>
          <a:xfrm>
            <a:off x="8829157" y="1194192"/>
            <a:ext cx="244199" cy="184279"/>
          </a:xfrm>
          <a:prstGeom prst="ellipse">
            <a:avLst/>
          </a:prstGeom>
          <a:gradFill>
            <a:gsLst>
              <a:gs pos="0">
                <a:srgbClr val="FFD500"/>
              </a:gs>
              <a:gs pos="44000">
                <a:srgbClr val="FFD500"/>
              </a:gs>
              <a:gs pos="92000">
                <a:srgbClr val="FFEC8F"/>
              </a:gs>
              <a:gs pos="100000">
                <a:srgbClr val="FFEC8F"/>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578" name="Shape 3578"/>
          <p:cNvSpPr/>
          <p:nvPr/>
        </p:nvSpPr>
        <p:spPr>
          <a:xfrm>
            <a:off x="8829157" y="1194192"/>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579" name="Shape 3579"/>
          <p:cNvSpPr/>
          <p:nvPr/>
        </p:nvSpPr>
        <p:spPr>
          <a:xfrm>
            <a:off x="0" y="856946"/>
            <a:ext cx="380950" cy="287475"/>
          </a:xfrm>
          <a:prstGeom prst="rect">
            <a:avLst/>
          </a:prstGeom>
          <a:solidFill>
            <a:srgbClr val="F37B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580" name="Shape 3580"/>
          <p:cNvSpPr/>
          <p:nvPr/>
        </p:nvSpPr>
        <p:spPr>
          <a:xfrm>
            <a:off x="68376" y="908543"/>
            <a:ext cx="244199" cy="184279"/>
          </a:xfrm>
          <a:prstGeom prst="ellipse">
            <a:avLst/>
          </a:prstGeom>
          <a:gradFill>
            <a:gsLst>
              <a:gs pos="0">
                <a:srgbClr val="F37B00"/>
              </a:gs>
              <a:gs pos="44000">
                <a:srgbClr val="F37B00"/>
              </a:gs>
              <a:gs pos="92000">
                <a:srgbClr val="FBAB30"/>
              </a:gs>
              <a:gs pos="100000">
                <a:srgbClr val="FBAB3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581" name="Shape 3581"/>
          <p:cNvSpPr/>
          <p:nvPr/>
        </p:nvSpPr>
        <p:spPr>
          <a:xfrm>
            <a:off x="68376" y="908543"/>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582" name="Shape 3582"/>
          <p:cNvSpPr/>
          <p:nvPr/>
        </p:nvSpPr>
        <p:spPr>
          <a:xfrm>
            <a:off x="380904" y="856946"/>
            <a:ext cx="380950" cy="287475"/>
          </a:xfrm>
          <a:prstGeom prst="rect">
            <a:avLst/>
          </a:prstGeom>
          <a:solidFill>
            <a:srgbClr val="F37B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583" name="Shape 3583"/>
          <p:cNvSpPr/>
          <p:nvPr/>
        </p:nvSpPr>
        <p:spPr>
          <a:xfrm>
            <a:off x="449280" y="908543"/>
            <a:ext cx="244199" cy="184279"/>
          </a:xfrm>
          <a:prstGeom prst="ellipse">
            <a:avLst/>
          </a:prstGeom>
          <a:gradFill>
            <a:gsLst>
              <a:gs pos="0">
                <a:srgbClr val="F37B00"/>
              </a:gs>
              <a:gs pos="44000">
                <a:srgbClr val="F37B00"/>
              </a:gs>
              <a:gs pos="92000">
                <a:srgbClr val="FBAB30"/>
              </a:gs>
              <a:gs pos="100000">
                <a:srgbClr val="FBAB3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584" name="Shape 3584"/>
          <p:cNvSpPr/>
          <p:nvPr/>
        </p:nvSpPr>
        <p:spPr>
          <a:xfrm>
            <a:off x="449280" y="908543"/>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585" name="Shape 3585"/>
          <p:cNvSpPr/>
          <p:nvPr/>
        </p:nvSpPr>
        <p:spPr>
          <a:xfrm>
            <a:off x="8379877" y="856946"/>
            <a:ext cx="380950" cy="287475"/>
          </a:xfrm>
          <a:prstGeom prst="rect">
            <a:avLst/>
          </a:prstGeom>
          <a:solidFill>
            <a:srgbClr val="ED331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586" name="Shape 3586"/>
          <p:cNvSpPr/>
          <p:nvPr/>
        </p:nvSpPr>
        <p:spPr>
          <a:xfrm>
            <a:off x="8448253" y="908543"/>
            <a:ext cx="244199" cy="184279"/>
          </a:xfrm>
          <a:prstGeom prst="ellipse">
            <a:avLst/>
          </a:prstGeom>
          <a:gradFill>
            <a:gsLst>
              <a:gs pos="0">
                <a:srgbClr val="ED331A"/>
              </a:gs>
              <a:gs pos="44000">
                <a:srgbClr val="ED331A"/>
              </a:gs>
              <a:gs pos="92000">
                <a:srgbClr val="F48070"/>
              </a:gs>
              <a:gs pos="100000">
                <a:srgbClr val="F4807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587" name="Shape 3587"/>
          <p:cNvSpPr/>
          <p:nvPr/>
        </p:nvSpPr>
        <p:spPr>
          <a:xfrm>
            <a:off x="8448253" y="908543"/>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588" name="Shape 3588"/>
          <p:cNvSpPr/>
          <p:nvPr/>
        </p:nvSpPr>
        <p:spPr>
          <a:xfrm>
            <a:off x="8760781" y="856946"/>
            <a:ext cx="380950" cy="287475"/>
          </a:xfrm>
          <a:prstGeom prst="rect">
            <a:avLst/>
          </a:prstGeom>
          <a:solidFill>
            <a:srgbClr val="ED331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589" name="Shape 3589"/>
          <p:cNvSpPr/>
          <p:nvPr/>
        </p:nvSpPr>
        <p:spPr>
          <a:xfrm>
            <a:off x="8829157" y="908543"/>
            <a:ext cx="244199" cy="184279"/>
          </a:xfrm>
          <a:prstGeom prst="ellipse">
            <a:avLst/>
          </a:prstGeom>
          <a:gradFill>
            <a:gsLst>
              <a:gs pos="0">
                <a:srgbClr val="ED331A"/>
              </a:gs>
              <a:gs pos="44000">
                <a:srgbClr val="ED331A"/>
              </a:gs>
              <a:gs pos="92000">
                <a:srgbClr val="F48070"/>
              </a:gs>
              <a:gs pos="100000">
                <a:srgbClr val="F4807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590" name="Shape 3590"/>
          <p:cNvSpPr/>
          <p:nvPr/>
        </p:nvSpPr>
        <p:spPr>
          <a:xfrm>
            <a:off x="8829157" y="908543"/>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591" name="Shape 3591"/>
          <p:cNvSpPr/>
          <p:nvPr/>
        </p:nvSpPr>
        <p:spPr>
          <a:xfrm>
            <a:off x="0" y="571297"/>
            <a:ext cx="380950" cy="287475"/>
          </a:xfrm>
          <a:prstGeom prst="rect">
            <a:avLst/>
          </a:prstGeom>
          <a:solidFill>
            <a:srgbClr val="F37B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592" name="Shape 3592"/>
          <p:cNvSpPr/>
          <p:nvPr/>
        </p:nvSpPr>
        <p:spPr>
          <a:xfrm>
            <a:off x="68376" y="622895"/>
            <a:ext cx="244199" cy="184279"/>
          </a:xfrm>
          <a:prstGeom prst="ellipse">
            <a:avLst/>
          </a:prstGeom>
          <a:gradFill>
            <a:gsLst>
              <a:gs pos="0">
                <a:srgbClr val="F37B00"/>
              </a:gs>
              <a:gs pos="44000">
                <a:srgbClr val="F37B00"/>
              </a:gs>
              <a:gs pos="92000">
                <a:srgbClr val="FBAB30"/>
              </a:gs>
              <a:gs pos="100000">
                <a:srgbClr val="FBAB3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593" name="Shape 3593"/>
          <p:cNvSpPr/>
          <p:nvPr/>
        </p:nvSpPr>
        <p:spPr>
          <a:xfrm>
            <a:off x="68376" y="622895"/>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594" name="Shape 3594"/>
          <p:cNvSpPr/>
          <p:nvPr/>
        </p:nvSpPr>
        <p:spPr>
          <a:xfrm>
            <a:off x="380904" y="571297"/>
            <a:ext cx="380950" cy="287475"/>
          </a:xfrm>
          <a:prstGeom prst="rect">
            <a:avLst/>
          </a:prstGeom>
          <a:solidFill>
            <a:srgbClr val="F37B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595" name="Shape 3595"/>
          <p:cNvSpPr/>
          <p:nvPr/>
        </p:nvSpPr>
        <p:spPr>
          <a:xfrm>
            <a:off x="449280" y="622895"/>
            <a:ext cx="244199" cy="184279"/>
          </a:xfrm>
          <a:prstGeom prst="ellipse">
            <a:avLst/>
          </a:prstGeom>
          <a:gradFill>
            <a:gsLst>
              <a:gs pos="0">
                <a:srgbClr val="F37B00"/>
              </a:gs>
              <a:gs pos="44000">
                <a:srgbClr val="F37B00"/>
              </a:gs>
              <a:gs pos="92000">
                <a:srgbClr val="FBAB30"/>
              </a:gs>
              <a:gs pos="100000">
                <a:srgbClr val="FBAB3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596" name="Shape 3596"/>
          <p:cNvSpPr/>
          <p:nvPr/>
        </p:nvSpPr>
        <p:spPr>
          <a:xfrm>
            <a:off x="449280" y="622895"/>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597" name="Shape 3597"/>
          <p:cNvSpPr/>
          <p:nvPr/>
        </p:nvSpPr>
        <p:spPr>
          <a:xfrm>
            <a:off x="8379877" y="571297"/>
            <a:ext cx="380950" cy="287475"/>
          </a:xfrm>
          <a:prstGeom prst="rect">
            <a:avLst/>
          </a:prstGeom>
          <a:solidFill>
            <a:srgbClr val="FFD5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598" name="Shape 3598"/>
          <p:cNvSpPr/>
          <p:nvPr/>
        </p:nvSpPr>
        <p:spPr>
          <a:xfrm>
            <a:off x="8448253" y="622895"/>
            <a:ext cx="244199" cy="184279"/>
          </a:xfrm>
          <a:prstGeom prst="ellipse">
            <a:avLst/>
          </a:prstGeom>
          <a:gradFill>
            <a:gsLst>
              <a:gs pos="0">
                <a:srgbClr val="FFD500"/>
              </a:gs>
              <a:gs pos="44000">
                <a:srgbClr val="FFD500"/>
              </a:gs>
              <a:gs pos="92000">
                <a:srgbClr val="FFEC8F"/>
              </a:gs>
              <a:gs pos="100000">
                <a:srgbClr val="FFEC8F"/>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599" name="Shape 3599"/>
          <p:cNvSpPr/>
          <p:nvPr/>
        </p:nvSpPr>
        <p:spPr>
          <a:xfrm>
            <a:off x="8448253" y="622895"/>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600" name="Shape 3600"/>
          <p:cNvSpPr/>
          <p:nvPr/>
        </p:nvSpPr>
        <p:spPr>
          <a:xfrm>
            <a:off x="8760781" y="571297"/>
            <a:ext cx="380950" cy="287475"/>
          </a:xfrm>
          <a:prstGeom prst="rect">
            <a:avLst/>
          </a:prstGeom>
          <a:solidFill>
            <a:srgbClr val="ED331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601" name="Shape 3601"/>
          <p:cNvSpPr/>
          <p:nvPr/>
        </p:nvSpPr>
        <p:spPr>
          <a:xfrm>
            <a:off x="8829157" y="622895"/>
            <a:ext cx="244199" cy="184279"/>
          </a:xfrm>
          <a:prstGeom prst="ellipse">
            <a:avLst/>
          </a:prstGeom>
          <a:gradFill>
            <a:gsLst>
              <a:gs pos="0">
                <a:srgbClr val="ED331A"/>
              </a:gs>
              <a:gs pos="44000">
                <a:srgbClr val="ED331A"/>
              </a:gs>
              <a:gs pos="92000">
                <a:srgbClr val="F48070"/>
              </a:gs>
              <a:gs pos="100000">
                <a:srgbClr val="F4807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602" name="Shape 3602"/>
          <p:cNvSpPr/>
          <p:nvPr/>
        </p:nvSpPr>
        <p:spPr>
          <a:xfrm>
            <a:off x="8829157" y="622895"/>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603" name="Shape 3603"/>
          <p:cNvSpPr/>
          <p:nvPr/>
        </p:nvSpPr>
        <p:spPr>
          <a:xfrm>
            <a:off x="0" y="285649"/>
            <a:ext cx="380950" cy="287475"/>
          </a:xfrm>
          <a:prstGeom prst="rect">
            <a:avLst/>
          </a:prstGeom>
          <a:solidFill>
            <a:srgbClr val="12924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604" name="Shape 3604"/>
          <p:cNvSpPr/>
          <p:nvPr/>
        </p:nvSpPr>
        <p:spPr>
          <a:xfrm>
            <a:off x="68376" y="337247"/>
            <a:ext cx="244199" cy="184279"/>
          </a:xfrm>
          <a:prstGeom prst="ellipse">
            <a:avLst/>
          </a:prstGeom>
          <a:gradFill>
            <a:gsLst>
              <a:gs pos="0">
                <a:srgbClr val="129240"/>
              </a:gs>
              <a:gs pos="44000">
                <a:srgbClr val="129240"/>
              </a:gs>
              <a:gs pos="92000">
                <a:srgbClr val="18C255"/>
              </a:gs>
              <a:gs pos="100000">
                <a:srgbClr val="18C255"/>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605" name="Shape 3605"/>
          <p:cNvSpPr/>
          <p:nvPr/>
        </p:nvSpPr>
        <p:spPr>
          <a:xfrm>
            <a:off x="68376" y="337247"/>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606" name="Shape 3606"/>
          <p:cNvSpPr/>
          <p:nvPr/>
        </p:nvSpPr>
        <p:spPr>
          <a:xfrm>
            <a:off x="380904" y="285649"/>
            <a:ext cx="380950" cy="287475"/>
          </a:xfrm>
          <a:prstGeom prst="rect">
            <a:avLst/>
          </a:prstGeom>
          <a:solidFill>
            <a:srgbClr val="FFD5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607" name="Shape 3607"/>
          <p:cNvSpPr/>
          <p:nvPr/>
        </p:nvSpPr>
        <p:spPr>
          <a:xfrm>
            <a:off x="449280" y="337247"/>
            <a:ext cx="244199" cy="184279"/>
          </a:xfrm>
          <a:prstGeom prst="ellipse">
            <a:avLst/>
          </a:prstGeom>
          <a:gradFill>
            <a:gsLst>
              <a:gs pos="0">
                <a:srgbClr val="FFD500"/>
              </a:gs>
              <a:gs pos="44000">
                <a:srgbClr val="FFD500"/>
              </a:gs>
              <a:gs pos="92000">
                <a:srgbClr val="FFEC8F"/>
              </a:gs>
              <a:gs pos="100000">
                <a:srgbClr val="FFEC8F"/>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608" name="Shape 3608"/>
          <p:cNvSpPr/>
          <p:nvPr/>
        </p:nvSpPr>
        <p:spPr>
          <a:xfrm>
            <a:off x="449280" y="337247"/>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609" name="Shape 3609"/>
          <p:cNvSpPr/>
          <p:nvPr/>
        </p:nvSpPr>
        <p:spPr>
          <a:xfrm>
            <a:off x="8379877" y="285649"/>
            <a:ext cx="380950" cy="287475"/>
          </a:xfrm>
          <a:prstGeom prst="rect">
            <a:avLst/>
          </a:prstGeom>
          <a:solidFill>
            <a:srgbClr val="FFD5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610" name="Shape 3610"/>
          <p:cNvSpPr/>
          <p:nvPr/>
        </p:nvSpPr>
        <p:spPr>
          <a:xfrm>
            <a:off x="8448253" y="337247"/>
            <a:ext cx="244199" cy="184279"/>
          </a:xfrm>
          <a:prstGeom prst="ellipse">
            <a:avLst/>
          </a:prstGeom>
          <a:gradFill>
            <a:gsLst>
              <a:gs pos="0">
                <a:srgbClr val="FFD500"/>
              </a:gs>
              <a:gs pos="44000">
                <a:srgbClr val="FFD500"/>
              </a:gs>
              <a:gs pos="92000">
                <a:srgbClr val="FFEC8F"/>
              </a:gs>
              <a:gs pos="100000">
                <a:srgbClr val="FFEC8F"/>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611" name="Shape 3611"/>
          <p:cNvSpPr/>
          <p:nvPr/>
        </p:nvSpPr>
        <p:spPr>
          <a:xfrm>
            <a:off x="8448253" y="337247"/>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612" name="Shape 3612"/>
          <p:cNvSpPr/>
          <p:nvPr/>
        </p:nvSpPr>
        <p:spPr>
          <a:xfrm>
            <a:off x="8760781" y="285649"/>
            <a:ext cx="380950" cy="287475"/>
          </a:xfrm>
          <a:prstGeom prst="rect">
            <a:avLst/>
          </a:prstGeom>
          <a:solidFill>
            <a:srgbClr val="FFD5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613" name="Shape 3613"/>
          <p:cNvSpPr/>
          <p:nvPr/>
        </p:nvSpPr>
        <p:spPr>
          <a:xfrm>
            <a:off x="8829157" y="337247"/>
            <a:ext cx="244199" cy="184279"/>
          </a:xfrm>
          <a:prstGeom prst="ellipse">
            <a:avLst/>
          </a:prstGeom>
          <a:gradFill>
            <a:gsLst>
              <a:gs pos="0">
                <a:srgbClr val="FFD500"/>
              </a:gs>
              <a:gs pos="44000">
                <a:srgbClr val="FFD500"/>
              </a:gs>
              <a:gs pos="92000">
                <a:srgbClr val="FFEC8F"/>
              </a:gs>
              <a:gs pos="100000">
                <a:srgbClr val="FFEC8F"/>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614" name="Shape 3614"/>
          <p:cNvSpPr/>
          <p:nvPr/>
        </p:nvSpPr>
        <p:spPr>
          <a:xfrm>
            <a:off x="8829157" y="337247"/>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615" name="Shape 3615"/>
          <p:cNvSpPr/>
          <p:nvPr/>
        </p:nvSpPr>
        <p:spPr>
          <a:xfrm>
            <a:off x="0" y="0"/>
            <a:ext cx="380950" cy="287475"/>
          </a:xfrm>
          <a:prstGeom prst="rect">
            <a:avLst/>
          </a:prstGeom>
          <a:solidFill>
            <a:srgbClr val="ED331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616" name="Shape 3616"/>
          <p:cNvSpPr/>
          <p:nvPr/>
        </p:nvSpPr>
        <p:spPr>
          <a:xfrm>
            <a:off x="68376" y="51598"/>
            <a:ext cx="244199" cy="184279"/>
          </a:xfrm>
          <a:prstGeom prst="ellipse">
            <a:avLst/>
          </a:prstGeom>
          <a:gradFill>
            <a:gsLst>
              <a:gs pos="0">
                <a:srgbClr val="ED331A"/>
              </a:gs>
              <a:gs pos="44000">
                <a:srgbClr val="ED331A"/>
              </a:gs>
              <a:gs pos="92000">
                <a:srgbClr val="F48070"/>
              </a:gs>
              <a:gs pos="100000">
                <a:srgbClr val="F4807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617" name="Shape 3617"/>
          <p:cNvSpPr/>
          <p:nvPr/>
        </p:nvSpPr>
        <p:spPr>
          <a:xfrm>
            <a:off x="68376" y="51598"/>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618" name="Shape 3618"/>
          <p:cNvSpPr/>
          <p:nvPr/>
        </p:nvSpPr>
        <p:spPr>
          <a:xfrm>
            <a:off x="380904" y="0"/>
            <a:ext cx="380950" cy="287475"/>
          </a:xfrm>
          <a:prstGeom prst="rect">
            <a:avLst/>
          </a:prstGeom>
          <a:solidFill>
            <a:srgbClr val="ED331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619" name="Shape 3619"/>
          <p:cNvSpPr/>
          <p:nvPr/>
        </p:nvSpPr>
        <p:spPr>
          <a:xfrm>
            <a:off x="449280" y="51598"/>
            <a:ext cx="244199" cy="184279"/>
          </a:xfrm>
          <a:prstGeom prst="ellipse">
            <a:avLst/>
          </a:prstGeom>
          <a:gradFill>
            <a:gsLst>
              <a:gs pos="0">
                <a:srgbClr val="ED331A"/>
              </a:gs>
              <a:gs pos="44000">
                <a:srgbClr val="ED331A"/>
              </a:gs>
              <a:gs pos="92000">
                <a:srgbClr val="F48070"/>
              </a:gs>
              <a:gs pos="100000">
                <a:srgbClr val="F4807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620" name="Shape 3620"/>
          <p:cNvSpPr/>
          <p:nvPr/>
        </p:nvSpPr>
        <p:spPr>
          <a:xfrm>
            <a:off x="449280" y="51598"/>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621" name="Shape 3621"/>
          <p:cNvSpPr/>
          <p:nvPr/>
        </p:nvSpPr>
        <p:spPr>
          <a:xfrm>
            <a:off x="8379877" y="0"/>
            <a:ext cx="380950" cy="287475"/>
          </a:xfrm>
          <a:prstGeom prst="rect">
            <a:avLst/>
          </a:prstGeom>
          <a:solidFill>
            <a:srgbClr val="FFD5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622" name="Shape 3622"/>
          <p:cNvSpPr/>
          <p:nvPr/>
        </p:nvSpPr>
        <p:spPr>
          <a:xfrm>
            <a:off x="8448253" y="51598"/>
            <a:ext cx="244199" cy="184279"/>
          </a:xfrm>
          <a:prstGeom prst="ellipse">
            <a:avLst/>
          </a:prstGeom>
          <a:gradFill>
            <a:gsLst>
              <a:gs pos="0">
                <a:srgbClr val="FFD500"/>
              </a:gs>
              <a:gs pos="44000">
                <a:srgbClr val="FFD500"/>
              </a:gs>
              <a:gs pos="92000">
                <a:srgbClr val="FFEC8F"/>
              </a:gs>
              <a:gs pos="100000">
                <a:srgbClr val="FFEC8F"/>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623" name="Shape 3623"/>
          <p:cNvSpPr/>
          <p:nvPr/>
        </p:nvSpPr>
        <p:spPr>
          <a:xfrm>
            <a:off x="8448253" y="51598"/>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624" name="Shape 3624"/>
          <p:cNvSpPr/>
          <p:nvPr/>
        </p:nvSpPr>
        <p:spPr>
          <a:xfrm>
            <a:off x="8760781" y="0"/>
            <a:ext cx="380950" cy="287475"/>
          </a:xfrm>
          <a:prstGeom prst="rect">
            <a:avLst/>
          </a:prstGeom>
          <a:solidFill>
            <a:srgbClr val="FFD5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625" name="Shape 3625"/>
          <p:cNvSpPr/>
          <p:nvPr/>
        </p:nvSpPr>
        <p:spPr>
          <a:xfrm>
            <a:off x="8829157" y="51598"/>
            <a:ext cx="244199" cy="184279"/>
          </a:xfrm>
          <a:prstGeom prst="ellipse">
            <a:avLst/>
          </a:prstGeom>
          <a:gradFill>
            <a:gsLst>
              <a:gs pos="0">
                <a:srgbClr val="FFD500"/>
              </a:gs>
              <a:gs pos="44000">
                <a:srgbClr val="FFD500"/>
              </a:gs>
              <a:gs pos="92000">
                <a:srgbClr val="FFEC8F"/>
              </a:gs>
              <a:gs pos="100000">
                <a:srgbClr val="FFEC8F"/>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626" name="Shape 3626"/>
          <p:cNvSpPr/>
          <p:nvPr/>
        </p:nvSpPr>
        <p:spPr>
          <a:xfrm>
            <a:off x="8829157" y="51598"/>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627" name="Shape 3627"/>
          <p:cNvSpPr/>
          <p:nvPr/>
        </p:nvSpPr>
        <p:spPr>
          <a:xfrm>
            <a:off x="761807" y="4856025"/>
            <a:ext cx="380950" cy="287475"/>
          </a:xfrm>
          <a:prstGeom prst="rect">
            <a:avLst/>
          </a:prstGeom>
          <a:solidFill>
            <a:srgbClr val="FFD5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628" name="Shape 3628"/>
          <p:cNvSpPr/>
          <p:nvPr/>
        </p:nvSpPr>
        <p:spPr>
          <a:xfrm>
            <a:off x="830183" y="4907623"/>
            <a:ext cx="244199" cy="184279"/>
          </a:xfrm>
          <a:prstGeom prst="ellipse">
            <a:avLst/>
          </a:prstGeom>
          <a:gradFill>
            <a:gsLst>
              <a:gs pos="0">
                <a:srgbClr val="FFD500"/>
              </a:gs>
              <a:gs pos="44000">
                <a:srgbClr val="FFD500"/>
              </a:gs>
              <a:gs pos="92000">
                <a:srgbClr val="FFEC8F"/>
              </a:gs>
              <a:gs pos="100000">
                <a:srgbClr val="FFEC8F"/>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629" name="Shape 3629"/>
          <p:cNvSpPr/>
          <p:nvPr/>
        </p:nvSpPr>
        <p:spPr>
          <a:xfrm>
            <a:off x="830183" y="4907623"/>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630" name="Shape 3630"/>
          <p:cNvSpPr/>
          <p:nvPr/>
        </p:nvSpPr>
        <p:spPr>
          <a:xfrm>
            <a:off x="1142711" y="4856025"/>
            <a:ext cx="380950" cy="287475"/>
          </a:xfrm>
          <a:prstGeom prst="rect">
            <a:avLst/>
          </a:prstGeom>
          <a:solidFill>
            <a:srgbClr val="12924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631" name="Shape 3631"/>
          <p:cNvSpPr/>
          <p:nvPr/>
        </p:nvSpPr>
        <p:spPr>
          <a:xfrm>
            <a:off x="1211087" y="4907623"/>
            <a:ext cx="244199" cy="184279"/>
          </a:xfrm>
          <a:prstGeom prst="ellipse">
            <a:avLst/>
          </a:prstGeom>
          <a:gradFill>
            <a:gsLst>
              <a:gs pos="0">
                <a:srgbClr val="129240"/>
              </a:gs>
              <a:gs pos="44000">
                <a:srgbClr val="129240"/>
              </a:gs>
              <a:gs pos="92000">
                <a:srgbClr val="18C255"/>
              </a:gs>
              <a:gs pos="100000">
                <a:srgbClr val="18C255"/>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632" name="Shape 3632"/>
          <p:cNvSpPr/>
          <p:nvPr/>
        </p:nvSpPr>
        <p:spPr>
          <a:xfrm>
            <a:off x="1211087" y="4907623"/>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633" name="Shape 3633"/>
          <p:cNvSpPr/>
          <p:nvPr/>
        </p:nvSpPr>
        <p:spPr>
          <a:xfrm>
            <a:off x="1523614" y="4856025"/>
            <a:ext cx="380950" cy="287475"/>
          </a:xfrm>
          <a:prstGeom prst="rect">
            <a:avLst/>
          </a:prstGeom>
          <a:solidFill>
            <a:srgbClr val="12924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634" name="Shape 3634"/>
          <p:cNvSpPr/>
          <p:nvPr/>
        </p:nvSpPr>
        <p:spPr>
          <a:xfrm>
            <a:off x="1591990" y="4907623"/>
            <a:ext cx="244199" cy="184279"/>
          </a:xfrm>
          <a:prstGeom prst="ellipse">
            <a:avLst/>
          </a:prstGeom>
          <a:gradFill>
            <a:gsLst>
              <a:gs pos="0">
                <a:srgbClr val="129240"/>
              </a:gs>
              <a:gs pos="44000">
                <a:srgbClr val="129240"/>
              </a:gs>
              <a:gs pos="92000">
                <a:srgbClr val="18C255"/>
              </a:gs>
              <a:gs pos="100000">
                <a:srgbClr val="18C255"/>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635" name="Shape 3635"/>
          <p:cNvSpPr/>
          <p:nvPr/>
        </p:nvSpPr>
        <p:spPr>
          <a:xfrm>
            <a:off x="1591990" y="4907623"/>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636" name="Shape 3636"/>
          <p:cNvSpPr/>
          <p:nvPr/>
        </p:nvSpPr>
        <p:spPr>
          <a:xfrm>
            <a:off x="1904518" y="4856025"/>
            <a:ext cx="380950" cy="287475"/>
          </a:xfrm>
          <a:prstGeom prst="rect">
            <a:avLst/>
          </a:prstGeom>
          <a:solidFill>
            <a:srgbClr val="0056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637" name="Shape 3637"/>
          <p:cNvSpPr/>
          <p:nvPr/>
        </p:nvSpPr>
        <p:spPr>
          <a:xfrm>
            <a:off x="1972894" y="4907623"/>
            <a:ext cx="244199" cy="184279"/>
          </a:xfrm>
          <a:prstGeom prst="ellipse">
            <a:avLst/>
          </a:prstGeom>
          <a:gradFill>
            <a:gsLst>
              <a:gs pos="0">
                <a:srgbClr val="0056A8"/>
              </a:gs>
              <a:gs pos="44000">
                <a:srgbClr val="0056A8"/>
              </a:gs>
              <a:gs pos="92000">
                <a:srgbClr val="0D86FF"/>
              </a:gs>
              <a:gs pos="100000">
                <a:srgbClr val="0D86FF"/>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638" name="Shape 3638"/>
          <p:cNvSpPr/>
          <p:nvPr/>
        </p:nvSpPr>
        <p:spPr>
          <a:xfrm>
            <a:off x="1972894" y="4907623"/>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639" name="Shape 3639"/>
          <p:cNvSpPr/>
          <p:nvPr/>
        </p:nvSpPr>
        <p:spPr>
          <a:xfrm>
            <a:off x="2285421" y="4856025"/>
            <a:ext cx="380950" cy="287475"/>
          </a:xfrm>
          <a:prstGeom prst="rect">
            <a:avLst/>
          </a:prstGeom>
          <a:solidFill>
            <a:srgbClr val="12924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640" name="Shape 3640"/>
          <p:cNvSpPr/>
          <p:nvPr/>
        </p:nvSpPr>
        <p:spPr>
          <a:xfrm>
            <a:off x="2353797" y="4907623"/>
            <a:ext cx="244199" cy="184279"/>
          </a:xfrm>
          <a:prstGeom prst="ellipse">
            <a:avLst/>
          </a:prstGeom>
          <a:gradFill>
            <a:gsLst>
              <a:gs pos="0">
                <a:srgbClr val="129240"/>
              </a:gs>
              <a:gs pos="44000">
                <a:srgbClr val="129240"/>
              </a:gs>
              <a:gs pos="92000">
                <a:srgbClr val="18C255"/>
              </a:gs>
              <a:gs pos="100000">
                <a:srgbClr val="18C255"/>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641" name="Shape 3641"/>
          <p:cNvSpPr/>
          <p:nvPr/>
        </p:nvSpPr>
        <p:spPr>
          <a:xfrm>
            <a:off x="2353797" y="4907623"/>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642" name="Shape 3642"/>
          <p:cNvSpPr/>
          <p:nvPr/>
        </p:nvSpPr>
        <p:spPr>
          <a:xfrm>
            <a:off x="2666325" y="4856025"/>
            <a:ext cx="380950" cy="287475"/>
          </a:xfrm>
          <a:prstGeom prst="rect">
            <a:avLst/>
          </a:prstGeom>
          <a:solidFill>
            <a:srgbClr val="12924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643" name="Shape 3643"/>
          <p:cNvSpPr/>
          <p:nvPr/>
        </p:nvSpPr>
        <p:spPr>
          <a:xfrm>
            <a:off x="2734701" y="4907623"/>
            <a:ext cx="244199" cy="184279"/>
          </a:xfrm>
          <a:prstGeom prst="ellipse">
            <a:avLst/>
          </a:prstGeom>
          <a:gradFill>
            <a:gsLst>
              <a:gs pos="0">
                <a:srgbClr val="129240"/>
              </a:gs>
              <a:gs pos="44000">
                <a:srgbClr val="129240"/>
              </a:gs>
              <a:gs pos="92000">
                <a:srgbClr val="18C255"/>
              </a:gs>
              <a:gs pos="100000">
                <a:srgbClr val="18C255"/>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644" name="Shape 3644"/>
          <p:cNvSpPr/>
          <p:nvPr/>
        </p:nvSpPr>
        <p:spPr>
          <a:xfrm>
            <a:off x="2734701" y="4907623"/>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645" name="Shape 3645"/>
          <p:cNvSpPr/>
          <p:nvPr/>
        </p:nvSpPr>
        <p:spPr>
          <a:xfrm>
            <a:off x="3047228" y="4856025"/>
            <a:ext cx="380950" cy="287475"/>
          </a:xfrm>
          <a:prstGeom prst="rect">
            <a:avLst/>
          </a:prstGeom>
          <a:solidFill>
            <a:srgbClr val="F37B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646" name="Shape 3646"/>
          <p:cNvSpPr/>
          <p:nvPr/>
        </p:nvSpPr>
        <p:spPr>
          <a:xfrm>
            <a:off x="3115604" y="4907623"/>
            <a:ext cx="244199" cy="184279"/>
          </a:xfrm>
          <a:prstGeom prst="ellipse">
            <a:avLst/>
          </a:prstGeom>
          <a:gradFill>
            <a:gsLst>
              <a:gs pos="0">
                <a:srgbClr val="F37B00"/>
              </a:gs>
              <a:gs pos="44000">
                <a:srgbClr val="F37B00"/>
              </a:gs>
              <a:gs pos="92000">
                <a:srgbClr val="FBAB30"/>
              </a:gs>
              <a:gs pos="100000">
                <a:srgbClr val="FBAB3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647" name="Shape 3647"/>
          <p:cNvSpPr/>
          <p:nvPr/>
        </p:nvSpPr>
        <p:spPr>
          <a:xfrm>
            <a:off x="3115604" y="4907623"/>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648" name="Shape 3648"/>
          <p:cNvSpPr/>
          <p:nvPr/>
        </p:nvSpPr>
        <p:spPr>
          <a:xfrm>
            <a:off x="3428132" y="4856025"/>
            <a:ext cx="380950" cy="287475"/>
          </a:xfrm>
          <a:prstGeom prst="rect">
            <a:avLst/>
          </a:prstGeom>
          <a:solidFill>
            <a:srgbClr val="FFD5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649" name="Shape 3649"/>
          <p:cNvSpPr/>
          <p:nvPr/>
        </p:nvSpPr>
        <p:spPr>
          <a:xfrm>
            <a:off x="3496508" y="4907623"/>
            <a:ext cx="244199" cy="184279"/>
          </a:xfrm>
          <a:prstGeom prst="ellipse">
            <a:avLst/>
          </a:prstGeom>
          <a:gradFill>
            <a:gsLst>
              <a:gs pos="0">
                <a:srgbClr val="FFD500"/>
              </a:gs>
              <a:gs pos="44000">
                <a:srgbClr val="FFD500"/>
              </a:gs>
              <a:gs pos="92000">
                <a:srgbClr val="FFEC8F"/>
              </a:gs>
              <a:gs pos="100000">
                <a:srgbClr val="FFEC8F"/>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650" name="Shape 3650"/>
          <p:cNvSpPr/>
          <p:nvPr/>
        </p:nvSpPr>
        <p:spPr>
          <a:xfrm>
            <a:off x="3496508" y="4907623"/>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651" name="Shape 3651"/>
          <p:cNvSpPr/>
          <p:nvPr/>
        </p:nvSpPr>
        <p:spPr>
          <a:xfrm>
            <a:off x="3809035" y="4856025"/>
            <a:ext cx="380950" cy="287475"/>
          </a:xfrm>
          <a:prstGeom prst="rect">
            <a:avLst/>
          </a:prstGeom>
          <a:solidFill>
            <a:srgbClr val="0056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652" name="Shape 3652"/>
          <p:cNvSpPr/>
          <p:nvPr/>
        </p:nvSpPr>
        <p:spPr>
          <a:xfrm>
            <a:off x="3877411" y="4907623"/>
            <a:ext cx="244199" cy="184279"/>
          </a:xfrm>
          <a:prstGeom prst="ellipse">
            <a:avLst/>
          </a:prstGeom>
          <a:gradFill>
            <a:gsLst>
              <a:gs pos="0">
                <a:srgbClr val="0056A8"/>
              </a:gs>
              <a:gs pos="44000">
                <a:srgbClr val="0056A8"/>
              </a:gs>
              <a:gs pos="92000">
                <a:srgbClr val="0D86FF"/>
              </a:gs>
              <a:gs pos="100000">
                <a:srgbClr val="0D86FF"/>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653" name="Shape 3653"/>
          <p:cNvSpPr/>
          <p:nvPr/>
        </p:nvSpPr>
        <p:spPr>
          <a:xfrm>
            <a:off x="3877411" y="4907623"/>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654" name="Shape 3654"/>
          <p:cNvSpPr/>
          <p:nvPr/>
        </p:nvSpPr>
        <p:spPr>
          <a:xfrm>
            <a:off x="4189939" y="4856025"/>
            <a:ext cx="380950" cy="287475"/>
          </a:xfrm>
          <a:prstGeom prst="rect">
            <a:avLst/>
          </a:prstGeom>
          <a:solidFill>
            <a:srgbClr val="FFD5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655" name="Shape 3655"/>
          <p:cNvSpPr/>
          <p:nvPr/>
        </p:nvSpPr>
        <p:spPr>
          <a:xfrm>
            <a:off x="4258315" y="4907623"/>
            <a:ext cx="244199" cy="184279"/>
          </a:xfrm>
          <a:prstGeom prst="ellipse">
            <a:avLst/>
          </a:prstGeom>
          <a:gradFill>
            <a:gsLst>
              <a:gs pos="0">
                <a:srgbClr val="FFD500"/>
              </a:gs>
              <a:gs pos="44000">
                <a:srgbClr val="FFD500"/>
              </a:gs>
              <a:gs pos="92000">
                <a:srgbClr val="FFEC8F"/>
              </a:gs>
              <a:gs pos="100000">
                <a:srgbClr val="FFEC8F"/>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656" name="Shape 3656"/>
          <p:cNvSpPr/>
          <p:nvPr/>
        </p:nvSpPr>
        <p:spPr>
          <a:xfrm>
            <a:off x="4258315" y="4907623"/>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657" name="Shape 3657"/>
          <p:cNvSpPr/>
          <p:nvPr/>
        </p:nvSpPr>
        <p:spPr>
          <a:xfrm>
            <a:off x="4570842" y="4856025"/>
            <a:ext cx="380950" cy="287475"/>
          </a:xfrm>
          <a:prstGeom prst="rect">
            <a:avLst/>
          </a:prstGeom>
          <a:solidFill>
            <a:srgbClr val="ED331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658" name="Shape 3658"/>
          <p:cNvSpPr/>
          <p:nvPr/>
        </p:nvSpPr>
        <p:spPr>
          <a:xfrm>
            <a:off x="4639218" y="4907623"/>
            <a:ext cx="244199" cy="184279"/>
          </a:xfrm>
          <a:prstGeom prst="ellipse">
            <a:avLst/>
          </a:prstGeom>
          <a:gradFill>
            <a:gsLst>
              <a:gs pos="0">
                <a:srgbClr val="ED331A"/>
              </a:gs>
              <a:gs pos="44000">
                <a:srgbClr val="ED331A"/>
              </a:gs>
              <a:gs pos="92000">
                <a:srgbClr val="F48070"/>
              </a:gs>
              <a:gs pos="100000">
                <a:srgbClr val="F4807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659" name="Shape 3659"/>
          <p:cNvSpPr/>
          <p:nvPr/>
        </p:nvSpPr>
        <p:spPr>
          <a:xfrm>
            <a:off x="4639218" y="4907623"/>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660" name="Shape 3660"/>
          <p:cNvSpPr/>
          <p:nvPr/>
        </p:nvSpPr>
        <p:spPr>
          <a:xfrm>
            <a:off x="4951746" y="4856025"/>
            <a:ext cx="380950" cy="287475"/>
          </a:xfrm>
          <a:prstGeom prst="rect">
            <a:avLst/>
          </a:prstGeom>
          <a:solidFill>
            <a:srgbClr val="ED331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661" name="Shape 3661"/>
          <p:cNvSpPr/>
          <p:nvPr/>
        </p:nvSpPr>
        <p:spPr>
          <a:xfrm>
            <a:off x="5020122" y="4907623"/>
            <a:ext cx="244199" cy="184279"/>
          </a:xfrm>
          <a:prstGeom prst="ellipse">
            <a:avLst/>
          </a:prstGeom>
          <a:gradFill>
            <a:gsLst>
              <a:gs pos="0">
                <a:srgbClr val="ED331A"/>
              </a:gs>
              <a:gs pos="44000">
                <a:srgbClr val="ED331A"/>
              </a:gs>
              <a:gs pos="92000">
                <a:srgbClr val="F48070"/>
              </a:gs>
              <a:gs pos="100000">
                <a:srgbClr val="F4807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662" name="Shape 3662"/>
          <p:cNvSpPr/>
          <p:nvPr/>
        </p:nvSpPr>
        <p:spPr>
          <a:xfrm>
            <a:off x="5020122" y="4907623"/>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663" name="Shape 3663"/>
          <p:cNvSpPr/>
          <p:nvPr/>
        </p:nvSpPr>
        <p:spPr>
          <a:xfrm>
            <a:off x="5332649" y="4856025"/>
            <a:ext cx="380950" cy="287475"/>
          </a:xfrm>
          <a:prstGeom prst="rect">
            <a:avLst/>
          </a:prstGeom>
          <a:solidFill>
            <a:srgbClr val="F37B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664" name="Shape 3664"/>
          <p:cNvSpPr/>
          <p:nvPr/>
        </p:nvSpPr>
        <p:spPr>
          <a:xfrm>
            <a:off x="5401025" y="4907623"/>
            <a:ext cx="244199" cy="184279"/>
          </a:xfrm>
          <a:prstGeom prst="ellipse">
            <a:avLst/>
          </a:prstGeom>
          <a:gradFill>
            <a:gsLst>
              <a:gs pos="0">
                <a:srgbClr val="F37B00"/>
              </a:gs>
              <a:gs pos="44000">
                <a:srgbClr val="F37B00"/>
              </a:gs>
              <a:gs pos="92000">
                <a:srgbClr val="FBAB30"/>
              </a:gs>
              <a:gs pos="100000">
                <a:srgbClr val="FBAB3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665" name="Shape 3665"/>
          <p:cNvSpPr/>
          <p:nvPr/>
        </p:nvSpPr>
        <p:spPr>
          <a:xfrm>
            <a:off x="5401025" y="4907623"/>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666" name="Shape 3666"/>
          <p:cNvSpPr/>
          <p:nvPr/>
        </p:nvSpPr>
        <p:spPr>
          <a:xfrm>
            <a:off x="5713553" y="4856025"/>
            <a:ext cx="380950" cy="287475"/>
          </a:xfrm>
          <a:prstGeom prst="rect">
            <a:avLst/>
          </a:prstGeom>
          <a:solidFill>
            <a:srgbClr val="FFD5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667" name="Shape 3667"/>
          <p:cNvSpPr/>
          <p:nvPr/>
        </p:nvSpPr>
        <p:spPr>
          <a:xfrm>
            <a:off x="5781929" y="4907623"/>
            <a:ext cx="244199" cy="184279"/>
          </a:xfrm>
          <a:prstGeom prst="ellipse">
            <a:avLst/>
          </a:prstGeom>
          <a:gradFill>
            <a:gsLst>
              <a:gs pos="0">
                <a:srgbClr val="FFD500"/>
              </a:gs>
              <a:gs pos="44000">
                <a:srgbClr val="FFD500"/>
              </a:gs>
              <a:gs pos="92000">
                <a:srgbClr val="FFEC8F"/>
              </a:gs>
              <a:gs pos="100000">
                <a:srgbClr val="FFEC8F"/>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668" name="Shape 3668"/>
          <p:cNvSpPr/>
          <p:nvPr/>
        </p:nvSpPr>
        <p:spPr>
          <a:xfrm>
            <a:off x="5781929" y="4907623"/>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669" name="Shape 3669"/>
          <p:cNvSpPr/>
          <p:nvPr/>
        </p:nvSpPr>
        <p:spPr>
          <a:xfrm>
            <a:off x="6094456" y="4856025"/>
            <a:ext cx="380950" cy="287475"/>
          </a:xfrm>
          <a:prstGeom prst="rect">
            <a:avLst/>
          </a:prstGeom>
          <a:solidFill>
            <a:srgbClr val="FFD5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670" name="Shape 3670"/>
          <p:cNvSpPr/>
          <p:nvPr/>
        </p:nvSpPr>
        <p:spPr>
          <a:xfrm>
            <a:off x="6162832" y="4907623"/>
            <a:ext cx="244199" cy="184279"/>
          </a:xfrm>
          <a:prstGeom prst="ellipse">
            <a:avLst/>
          </a:prstGeom>
          <a:gradFill>
            <a:gsLst>
              <a:gs pos="0">
                <a:srgbClr val="FFD500"/>
              </a:gs>
              <a:gs pos="44000">
                <a:srgbClr val="FFD500"/>
              </a:gs>
              <a:gs pos="92000">
                <a:srgbClr val="FFEC8F"/>
              </a:gs>
              <a:gs pos="100000">
                <a:srgbClr val="FFEC8F"/>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671" name="Shape 3671"/>
          <p:cNvSpPr/>
          <p:nvPr/>
        </p:nvSpPr>
        <p:spPr>
          <a:xfrm>
            <a:off x="6162832" y="4907623"/>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672" name="Shape 3672"/>
          <p:cNvSpPr/>
          <p:nvPr/>
        </p:nvSpPr>
        <p:spPr>
          <a:xfrm>
            <a:off x="6475360" y="4856025"/>
            <a:ext cx="380950" cy="287475"/>
          </a:xfrm>
          <a:prstGeom prst="rect">
            <a:avLst/>
          </a:prstGeom>
          <a:solidFill>
            <a:srgbClr val="ED331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673" name="Shape 3673"/>
          <p:cNvSpPr/>
          <p:nvPr/>
        </p:nvSpPr>
        <p:spPr>
          <a:xfrm>
            <a:off x="6543736" y="4907623"/>
            <a:ext cx="244199" cy="184279"/>
          </a:xfrm>
          <a:prstGeom prst="ellipse">
            <a:avLst/>
          </a:prstGeom>
          <a:gradFill>
            <a:gsLst>
              <a:gs pos="0">
                <a:srgbClr val="ED331A"/>
              </a:gs>
              <a:gs pos="44000">
                <a:srgbClr val="ED331A"/>
              </a:gs>
              <a:gs pos="92000">
                <a:srgbClr val="F48070"/>
              </a:gs>
              <a:gs pos="100000">
                <a:srgbClr val="F4807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674" name="Shape 3674"/>
          <p:cNvSpPr/>
          <p:nvPr/>
        </p:nvSpPr>
        <p:spPr>
          <a:xfrm>
            <a:off x="6543736" y="4907623"/>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675" name="Shape 3675"/>
          <p:cNvSpPr/>
          <p:nvPr/>
        </p:nvSpPr>
        <p:spPr>
          <a:xfrm>
            <a:off x="6856263" y="4856025"/>
            <a:ext cx="380950" cy="287475"/>
          </a:xfrm>
          <a:prstGeom prst="rect">
            <a:avLst/>
          </a:prstGeom>
          <a:solidFill>
            <a:srgbClr val="FFD5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676" name="Shape 3676"/>
          <p:cNvSpPr/>
          <p:nvPr/>
        </p:nvSpPr>
        <p:spPr>
          <a:xfrm>
            <a:off x="6924639" y="4907623"/>
            <a:ext cx="244199" cy="184279"/>
          </a:xfrm>
          <a:prstGeom prst="ellipse">
            <a:avLst/>
          </a:prstGeom>
          <a:gradFill>
            <a:gsLst>
              <a:gs pos="0">
                <a:srgbClr val="FFD500"/>
              </a:gs>
              <a:gs pos="44000">
                <a:srgbClr val="FFD500"/>
              </a:gs>
              <a:gs pos="92000">
                <a:srgbClr val="FFEC8F"/>
              </a:gs>
              <a:gs pos="100000">
                <a:srgbClr val="FFEC8F"/>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677" name="Shape 3677"/>
          <p:cNvSpPr/>
          <p:nvPr/>
        </p:nvSpPr>
        <p:spPr>
          <a:xfrm>
            <a:off x="6924639" y="4907623"/>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678" name="Shape 3678"/>
          <p:cNvSpPr/>
          <p:nvPr/>
        </p:nvSpPr>
        <p:spPr>
          <a:xfrm>
            <a:off x="7237167" y="4856025"/>
            <a:ext cx="380950" cy="287475"/>
          </a:xfrm>
          <a:prstGeom prst="rect">
            <a:avLst/>
          </a:prstGeom>
          <a:solidFill>
            <a:srgbClr val="FFD5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679" name="Shape 3679"/>
          <p:cNvSpPr/>
          <p:nvPr/>
        </p:nvSpPr>
        <p:spPr>
          <a:xfrm>
            <a:off x="7305543" y="4907623"/>
            <a:ext cx="244199" cy="184279"/>
          </a:xfrm>
          <a:prstGeom prst="ellipse">
            <a:avLst/>
          </a:prstGeom>
          <a:gradFill>
            <a:gsLst>
              <a:gs pos="0">
                <a:srgbClr val="FFD500"/>
              </a:gs>
              <a:gs pos="44000">
                <a:srgbClr val="FFD500"/>
              </a:gs>
              <a:gs pos="92000">
                <a:srgbClr val="FFEC8F"/>
              </a:gs>
              <a:gs pos="100000">
                <a:srgbClr val="FFEC8F"/>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680" name="Shape 3680"/>
          <p:cNvSpPr/>
          <p:nvPr/>
        </p:nvSpPr>
        <p:spPr>
          <a:xfrm>
            <a:off x="7305543" y="4907623"/>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681" name="Shape 3681"/>
          <p:cNvSpPr/>
          <p:nvPr/>
        </p:nvSpPr>
        <p:spPr>
          <a:xfrm>
            <a:off x="7618070" y="4856025"/>
            <a:ext cx="380950" cy="287475"/>
          </a:xfrm>
          <a:prstGeom prst="rect">
            <a:avLst/>
          </a:prstGeom>
          <a:solidFill>
            <a:srgbClr val="F37B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682" name="Shape 3682"/>
          <p:cNvSpPr/>
          <p:nvPr/>
        </p:nvSpPr>
        <p:spPr>
          <a:xfrm>
            <a:off x="7686446" y="4907623"/>
            <a:ext cx="244199" cy="184279"/>
          </a:xfrm>
          <a:prstGeom prst="ellipse">
            <a:avLst/>
          </a:prstGeom>
          <a:gradFill>
            <a:gsLst>
              <a:gs pos="0">
                <a:srgbClr val="F37B00"/>
              </a:gs>
              <a:gs pos="44000">
                <a:srgbClr val="F37B00"/>
              </a:gs>
              <a:gs pos="92000">
                <a:srgbClr val="FBAB30"/>
              </a:gs>
              <a:gs pos="100000">
                <a:srgbClr val="FBAB3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683" name="Shape 3683"/>
          <p:cNvSpPr/>
          <p:nvPr/>
        </p:nvSpPr>
        <p:spPr>
          <a:xfrm>
            <a:off x="7686446" y="4907623"/>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684" name="Shape 3684"/>
          <p:cNvSpPr/>
          <p:nvPr/>
        </p:nvSpPr>
        <p:spPr>
          <a:xfrm>
            <a:off x="7998974" y="4856025"/>
            <a:ext cx="380950" cy="287475"/>
          </a:xfrm>
          <a:prstGeom prst="rect">
            <a:avLst/>
          </a:prstGeom>
          <a:solidFill>
            <a:srgbClr val="F37B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685" name="Shape 3685"/>
          <p:cNvSpPr/>
          <p:nvPr/>
        </p:nvSpPr>
        <p:spPr>
          <a:xfrm>
            <a:off x="8067350" y="4907623"/>
            <a:ext cx="244199" cy="184279"/>
          </a:xfrm>
          <a:prstGeom prst="ellipse">
            <a:avLst/>
          </a:prstGeom>
          <a:gradFill>
            <a:gsLst>
              <a:gs pos="0">
                <a:srgbClr val="F37B00"/>
              </a:gs>
              <a:gs pos="44000">
                <a:srgbClr val="F37B00"/>
              </a:gs>
              <a:gs pos="92000">
                <a:srgbClr val="FBAB30"/>
              </a:gs>
              <a:gs pos="100000">
                <a:srgbClr val="FBAB3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686" name="Shape 3686"/>
          <p:cNvSpPr/>
          <p:nvPr/>
        </p:nvSpPr>
        <p:spPr>
          <a:xfrm>
            <a:off x="8067350" y="4907623"/>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687" name="Shape 3687"/>
          <p:cNvSpPr/>
          <p:nvPr/>
        </p:nvSpPr>
        <p:spPr>
          <a:xfrm>
            <a:off x="761807" y="4570377"/>
            <a:ext cx="380950" cy="287475"/>
          </a:xfrm>
          <a:prstGeom prst="rect">
            <a:avLst/>
          </a:prstGeom>
          <a:solidFill>
            <a:srgbClr val="ED331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688" name="Shape 3688"/>
          <p:cNvSpPr/>
          <p:nvPr/>
        </p:nvSpPr>
        <p:spPr>
          <a:xfrm>
            <a:off x="830183" y="4621975"/>
            <a:ext cx="244199" cy="184279"/>
          </a:xfrm>
          <a:prstGeom prst="ellipse">
            <a:avLst/>
          </a:prstGeom>
          <a:gradFill>
            <a:gsLst>
              <a:gs pos="0">
                <a:srgbClr val="ED331A"/>
              </a:gs>
              <a:gs pos="44000">
                <a:srgbClr val="ED331A"/>
              </a:gs>
              <a:gs pos="92000">
                <a:srgbClr val="F48070"/>
              </a:gs>
              <a:gs pos="100000">
                <a:srgbClr val="F4807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689" name="Shape 3689"/>
          <p:cNvSpPr/>
          <p:nvPr/>
        </p:nvSpPr>
        <p:spPr>
          <a:xfrm>
            <a:off x="830183" y="4621975"/>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690" name="Shape 3690"/>
          <p:cNvSpPr/>
          <p:nvPr/>
        </p:nvSpPr>
        <p:spPr>
          <a:xfrm>
            <a:off x="1142711" y="4570377"/>
            <a:ext cx="380950" cy="287475"/>
          </a:xfrm>
          <a:prstGeom prst="rect">
            <a:avLst/>
          </a:prstGeom>
          <a:solidFill>
            <a:srgbClr val="12924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691" name="Shape 3691"/>
          <p:cNvSpPr/>
          <p:nvPr/>
        </p:nvSpPr>
        <p:spPr>
          <a:xfrm>
            <a:off x="1211087" y="4621975"/>
            <a:ext cx="244199" cy="184279"/>
          </a:xfrm>
          <a:prstGeom prst="ellipse">
            <a:avLst/>
          </a:prstGeom>
          <a:gradFill>
            <a:gsLst>
              <a:gs pos="0">
                <a:srgbClr val="129240"/>
              </a:gs>
              <a:gs pos="44000">
                <a:srgbClr val="129240"/>
              </a:gs>
              <a:gs pos="92000">
                <a:srgbClr val="18C255"/>
              </a:gs>
              <a:gs pos="100000">
                <a:srgbClr val="18C255"/>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692" name="Shape 3692"/>
          <p:cNvSpPr/>
          <p:nvPr/>
        </p:nvSpPr>
        <p:spPr>
          <a:xfrm>
            <a:off x="1211087" y="4621975"/>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693" name="Shape 3693"/>
          <p:cNvSpPr/>
          <p:nvPr/>
        </p:nvSpPr>
        <p:spPr>
          <a:xfrm>
            <a:off x="1523614" y="4570377"/>
            <a:ext cx="380950" cy="287475"/>
          </a:xfrm>
          <a:prstGeom prst="rect">
            <a:avLst/>
          </a:prstGeom>
          <a:solidFill>
            <a:srgbClr val="12924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694" name="Shape 3694"/>
          <p:cNvSpPr/>
          <p:nvPr/>
        </p:nvSpPr>
        <p:spPr>
          <a:xfrm>
            <a:off x="1591990" y="4621975"/>
            <a:ext cx="244199" cy="184279"/>
          </a:xfrm>
          <a:prstGeom prst="ellipse">
            <a:avLst/>
          </a:prstGeom>
          <a:gradFill>
            <a:gsLst>
              <a:gs pos="0">
                <a:srgbClr val="129240"/>
              </a:gs>
              <a:gs pos="44000">
                <a:srgbClr val="129240"/>
              </a:gs>
              <a:gs pos="92000">
                <a:srgbClr val="18C255"/>
              </a:gs>
              <a:gs pos="100000">
                <a:srgbClr val="18C255"/>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695" name="Shape 3695"/>
          <p:cNvSpPr/>
          <p:nvPr/>
        </p:nvSpPr>
        <p:spPr>
          <a:xfrm>
            <a:off x="1591990" y="4621975"/>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696" name="Shape 3696"/>
          <p:cNvSpPr/>
          <p:nvPr/>
        </p:nvSpPr>
        <p:spPr>
          <a:xfrm>
            <a:off x="1904518" y="4570377"/>
            <a:ext cx="380950" cy="287475"/>
          </a:xfrm>
          <a:prstGeom prst="rect">
            <a:avLst/>
          </a:prstGeom>
          <a:solidFill>
            <a:srgbClr val="0056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697" name="Shape 3697"/>
          <p:cNvSpPr/>
          <p:nvPr/>
        </p:nvSpPr>
        <p:spPr>
          <a:xfrm>
            <a:off x="1972894" y="4621975"/>
            <a:ext cx="244199" cy="184279"/>
          </a:xfrm>
          <a:prstGeom prst="ellipse">
            <a:avLst/>
          </a:prstGeom>
          <a:gradFill>
            <a:gsLst>
              <a:gs pos="0">
                <a:srgbClr val="0056A8"/>
              </a:gs>
              <a:gs pos="44000">
                <a:srgbClr val="0056A8"/>
              </a:gs>
              <a:gs pos="92000">
                <a:srgbClr val="0D86FF"/>
              </a:gs>
              <a:gs pos="100000">
                <a:srgbClr val="0D86FF"/>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698" name="Shape 3698"/>
          <p:cNvSpPr/>
          <p:nvPr/>
        </p:nvSpPr>
        <p:spPr>
          <a:xfrm>
            <a:off x="1972894" y="4621975"/>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699" name="Shape 3699"/>
          <p:cNvSpPr/>
          <p:nvPr/>
        </p:nvSpPr>
        <p:spPr>
          <a:xfrm>
            <a:off x="2285421" y="4570377"/>
            <a:ext cx="380950" cy="287475"/>
          </a:xfrm>
          <a:prstGeom prst="rect">
            <a:avLst/>
          </a:prstGeom>
          <a:solidFill>
            <a:srgbClr val="F37B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700" name="Shape 3700"/>
          <p:cNvSpPr/>
          <p:nvPr/>
        </p:nvSpPr>
        <p:spPr>
          <a:xfrm>
            <a:off x="2353797" y="4621975"/>
            <a:ext cx="244199" cy="184279"/>
          </a:xfrm>
          <a:prstGeom prst="ellipse">
            <a:avLst/>
          </a:prstGeom>
          <a:gradFill>
            <a:gsLst>
              <a:gs pos="0">
                <a:srgbClr val="F37B00"/>
              </a:gs>
              <a:gs pos="44000">
                <a:srgbClr val="F37B00"/>
              </a:gs>
              <a:gs pos="92000">
                <a:srgbClr val="FBAB30"/>
              </a:gs>
              <a:gs pos="100000">
                <a:srgbClr val="FBAB3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701" name="Shape 3701"/>
          <p:cNvSpPr/>
          <p:nvPr/>
        </p:nvSpPr>
        <p:spPr>
          <a:xfrm>
            <a:off x="2353797" y="4621975"/>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702" name="Shape 3702"/>
          <p:cNvSpPr/>
          <p:nvPr/>
        </p:nvSpPr>
        <p:spPr>
          <a:xfrm>
            <a:off x="2666325" y="4570377"/>
            <a:ext cx="380950" cy="287475"/>
          </a:xfrm>
          <a:prstGeom prst="rect">
            <a:avLst/>
          </a:prstGeom>
          <a:solidFill>
            <a:srgbClr val="F37B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703" name="Shape 3703"/>
          <p:cNvSpPr/>
          <p:nvPr/>
        </p:nvSpPr>
        <p:spPr>
          <a:xfrm>
            <a:off x="2734701" y="4621975"/>
            <a:ext cx="244199" cy="184279"/>
          </a:xfrm>
          <a:prstGeom prst="ellipse">
            <a:avLst/>
          </a:prstGeom>
          <a:gradFill>
            <a:gsLst>
              <a:gs pos="0">
                <a:srgbClr val="F37B00"/>
              </a:gs>
              <a:gs pos="44000">
                <a:srgbClr val="F37B00"/>
              </a:gs>
              <a:gs pos="92000">
                <a:srgbClr val="FBAB30"/>
              </a:gs>
              <a:gs pos="100000">
                <a:srgbClr val="FBAB3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704" name="Shape 3704"/>
          <p:cNvSpPr/>
          <p:nvPr/>
        </p:nvSpPr>
        <p:spPr>
          <a:xfrm>
            <a:off x="2734701" y="4621975"/>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705" name="Shape 3705"/>
          <p:cNvSpPr/>
          <p:nvPr/>
        </p:nvSpPr>
        <p:spPr>
          <a:xfrm>
            <a:off x="3047228" y="4570377"/>
            <a:ext cx="380950" cy="287475"/>
          </a:xfrm>
          <a:prstGeom prst="rect">
            <a:avLst/>
          </a:prstGeom>
          <a:solidFill>
            <a:srgbClr val="FFD5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706" name="Shape 3706"/>
          <p:cNvSpPr/>
          <p:nvPr/>
        </p:nvSpPr>
        <p:spPr>
          <a:xfrm>
            <a:off x="3115604" y="4621975"/>
            <a:ext cx="244199" cy="184279"/>
          </a:xfrm>
          <a:prstGeom prst="ellipse">
            <a:avLst/>
          </a:prstGeom>
          <a:gradFill>
            <a:gsLst>
              <a:gs pos="0">
                <a:srgbClr val="FFD500"/>
              </a:gs>
              <a:gs pos="44000">
                <a:srgbClr val="FFD500"/>
              </a:gs>
              <a:gs pos="92000">
                <a:srgbClr val="FFEC8F"/>
              </a:gs>
              <a:gs pos="100000">
                <a:srgbClr val="FFEC8F"/>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707" name="Shape 3707"/>
          <p:cNvSpPr/>
          <p:nvPr/>
        </p:nvSpPr>
        <p:spPr>
          <a:xfrm>
            <a:off x="3115604" y="4621975"/>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708" name="Shape 3708"/>
          <p:cNvSpPr/>
          <p:nvPr/>
        </p:nvSpPr>
        <p:spPr>
          <a:xfrm>
            <a:off x="3428132" y="4570377"/>
            <a:ext cx="380950" cy="287475"/>
          </a:xfrm>
          <a:prstGeom prst="rect">
            <a:avLst/>
          </a:prstGeom>
          <a:solidFill>
            <a:srgbClr val="FFD5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709" name="Shape 3709"/>
          <p:cNvSpPr/>
          <p:nvPr/>
        </p:nvSpPr>
        <p:spPr>
          <a:xfrm>
            <a:off x="3496508" y="4621975"/>
            <a:ext cx="244199" cy="184279"/>
          </a:xfrm>
          <a:prstGeom prst="ellipse">
            <a:avLst/>
          </a:prstGeom>
          <a:gradFill>
            <a:gsLst>
              <a:gs pos="0">
                <a:srgbClr val="FFD500"/>
              </a:gs>
              <a:gs pos="44000">
                <a:srgbClr val="FFD500"/>
              </a:gs>
              <a:gs pos="92000">
                <a:srgbClr val="FFEC8F"/>
              </a:gs>
              <a:gs pos="100000">
                <a:srgbClr val="FFEC8F"/>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710" name="Shape 3710"/>
          <p:cNvSpPr/>
          <p:nvPr/>
        </p:nvSpPr>
        <p:spPr>
          <a:xfrm>
            <a:off x="3496508" y="4621975"/>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711" name="Shape 3711"/>
          <p:cNvSpPr/>
          <p:nvPr/>
        </p:nvSpPr>
        <p:spPr>
          <a:xfrm>
            <a:off x="3809035" y="4570377"/>
            <a:ext cx="380950" cy="287475"/>
          </a:xfrm>
          <a:prstGeom prst="rect">
            <a:avLst/>
          </a:prstGeom>
          <a:solidFill>
            <a:srgbClr val="0056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712" name="Shape 3712"/>
          <p:cNvSpPr/>
          <p:nvPr/>
        </p:nvSpPr>
        <p:spPr>
          <a:xfrm>
            <a:off x="3877411" y="4621975"/>
            <a:ext cx="244199" cy="184279"/>
          </a:xfrm>
          <a:prstGeom prst="ellipse">
            <a:avLst/>
          </a:prstGeom>
          <a:gradFill>
            <a:gsLst>
              <a:gs pos="0">
                <a:srgbClr val="0056A8"/>
              </a:gs>
              <a:gs pos="44000">
                <a:srgbClr val="0056A8"/>
              </a:gs>
              <a:gs pos="92000">
                <a:srgbClr val="0D86FF"/>
              </a:gs>
              <a:gs pos="100000">
                <a:srgbClr val="0D86FF"/>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713" name="Shape 3713"/>
          <p:cNvSpPr/>
          <p:nvPr/>
        </p:nvSpPr>
        <p:spPr>
          <a:xfrm>
            <a:off x="3877411" y="4621975"/>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714" name="Shape 3714"/>
          <p:cNvSpPr/>
          <p:nvPr/>
        </p:nvSpPr>
        <p:spPr>
          <a:xfrm>
            <a:off x="4189939" y="4570377"/>
            <a:ext cx="380950" cy="287475"/>
          </a:xfrm>
          <a:prstGeom prst="rect">
            <a:avLst/>
          </a:prstGeom>
          <a:solidFill>
            <a:srgbClr val="FFD5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715" name="Shape 3715"/>
          <p:cNvSpPr/>
          <p:nvPr/>
        </p:nvSpPr>
        <p:spPr>
          <a:xfrm>
            <a:off x="4258315" y="4621975"/>
            <a:ext cx="244199" cy="184279"/>
          </a:xfrm>
          <a:prstGeom prst="ellipse">
            <a:avLst/>
          </a:prstGeom>
          <a:gradFill>
            <a:gsLst>
              <a:gs pos="0">
                <a:srgbClr val="FFD500"/>
              </a:gs>
              <a:gs pos="44000">
                <a:srgbClr val="FFD500"/>
              </a:gs>
              <a:gs pos="92000">
                <a:srgbClr val="FFEC8F"/>
              </a:gs>
              <a:gs pos="100000">
                <a:srgbClr val="FFEC8F"/>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716" name="Shape 3716"/>
          <p:cNvSpPr/>
          <p:nvPr/>
        </p:nvSpPr>
        <p:spPr>
          <a:xfrm>
            <a:off x="4258315" y="4621975"/>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717" name="Shape 3717"/>
          <p:cNvSpPr/>
          <p:nvPr/>
        </p:nvSpPr>
        <p:spPr>
          <a:xfrm>
            <a:off x="4570842" y="4570377"/>
            <a:ext cx="380950" cy="287475"/>
          </a:xfrm>
          <a:prstGeom prst="rect">
            <a:avLst/>
          </a:prstGeom>
          <a:solidFill>
            <a:srgbClr val="ED331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718" name="Shape 3718"/>
          <p:cNvSpPr/>
          <p:nvPr/>
        </p:nvSpPr>
        <p:spPr>
          <a:xfrm>
            <a:off x="4639218" y="4621975"/>
            <a:ext cx="244199" cy="184279"/>
          </a:xfrm>
          <a:prstGeom prst="ellipse">
            <a:avLst/>
          </a:prstGeom>
          <a:gradFill>
            <a:gsLst>
              <a:gs pos="0">
                <a:srgbClr val="ED331A"/>
              </a:gs>
              <a:gs pos="44000">
                <a:srgbClr val="ED331A"/>
              </a:gs>
              <a:gs pos="92000">
                <a:srgbClr val="F48070"/>
              </a:gs>
              <a:gs pos="100000">
                <a:srgbClr val="F4807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719" name="Shape 3719"/>
          <p:cNvSpPr/>
          <p:nvPr/>
        </p:nvSpPr>
        <p:spPr>
          <a:xfrm>
            <a:off x="4639218" y="4621975"/>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720" name="Shape 3720"/>
          <p:cNvSpPr/>
          <p:nvPr/>
        </p:nvSpPr>
        <p:spPr>
          <a:xfrm>
            <a:off x="4951746" y="4570377"/>
            <a:ext cx="380950" cy="287475"/>
          </a:xfrm>
          <a:prstGeom prst="rect">
            <a:avLst/>
          </a:prstGeom>
          <a:solidFill>
            <a:srgbClr val="ED331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721" name="Shape 3721"/>
          <p:cNvSpPr/>
          <p:nvPr/>
        </p:nvSpPr>
        <p:spPr>
          <a:xfrm>
            <a:off x="5020122" y="4621975"/>
            <a:ext cx="244199" cy="184279"/>
          </a:xfrm>
          <a:prstGeom prst="ellipse">
            <a:avLst/>
          </a:prstGeom>
          <a:gradFill>
            <a:gsLst>
              <a:gs pos="0">
                <a:srgbClr val="ED331A"/>
              </a:gs>
              <a:gs pos="44000">
                <a:srgbClr val="ED331A"/>
              </a:gs>
              <a:gs pos="92000">
                <a:srgbClr val="F48070"/>
              </a:gs>
              <a:gs pos="100000">
                <a:srgbClr val="F4807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722" name="Shape 3722"/>
          <p:cNvSpPr/>
          <p:nvPr/>
        </p:nvSpPr>
        <p:spPr>
          <a:xfrm>
            <a:off x="5020122" y="4621975"/>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723" name="Shape 3723"/>
          <p:cNvSpPr/>
          <p:nvPr/>
        </p:nvSpPr>
        <p:spPr>
          <a:xfrm>
            <a:off x="5332649" y="4570377"/>
            <a:ext cx="380950" cy="287475"/>
          </a:xfrm>
          <a:prstGeom prst="rect">
            <a:avLst/>
          </a:prstGeom>
          <a:solidFill>
            <a:srgbClr val="0056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724" name="Shape 3724"/>
          <p:cNvSpPr/>
          <p:nvPr/>
        </p:nvSpPr>
        <p:spPr>
          <a:xfrm>
            <a:off x="5401025" y="4621975"/>
            <a:ext cx="244199" cy="184279"/>
          </a:xfrm>
          <a:prstGeom prst="ellipse">
            <a:avLst/>
          </a:prstGeom>
          <a:gradFill>
            <a:gsLst>
              <a:gs pos="0">
                <a:srgbClr val="0056A8"/>
              </a:gs>
              <a:gs pos="44000">
                <a:srgbClr val="0056A8"/>
              </a:gs>
              <a:gs pos="92000">
                <a:srgbClr val="0D86FF"/>
              </a:gs>
              <a:gs pos="100000">
                <a:srgbClr val="0D86FF"/>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725" name="Shape 3725"/>
          <p:cNvSpPr/>
          <p:nvPr/>
        </p:nvSpPr>
        <p:spPr>
          <a:xfrm>
            <a:off x="5401025" y="4621975"/>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726" name="Shape 3726"/>
          <p:cNvSpPr/>
          <p:nvPr/>
        </p:nvSpPr>
        <p:spPr>
          <a:xfrm>
            <a:off x="5713553" y="4570377"/>
            <a:ext cx="380950" cy="287475"/>
          </a:xfrm>
          <a:prstGeom prst="rect">
            <a:avLst/>
          </a:prstGeom>
          <a:solidFill>
            <a:srgbClr val="0056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727" name="Shape 3727"/>
          <p:cNvSpPr/>
          <p:nvPr/>
        </p:nvSpPr>
        <p:spPr>
          <a:xfrm>
            <a:off x="5781929" y="4621975"/>
            <a:ext cx="244199" cy="184279"/>
          </a:xfrm>
          <a:prstGeom prst="ellipse">
            <a:avLst/>
          </a:prstGeom>
          <a:gradFill>
            <a:gsLst>
              <a:gs pos="0">
                <a:srgbClr val="0056A8"/>
              </a:gs>
              <a:gs pos="44000">
                <a:srgbClr val="0056A8"/>
              </a:gs>
              <a:gs pos="92000">
                <a:srgbClr val="0D86FF"/>
              </a:gs>
              <a:gs pos="100000">
                <a:srgbClr val="0D86FF"/>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728" name="Shape 3728"/>
          <p:cNvSpPr/>
          <p:nvPr/>
        </p:nvSpPr>
        <p:spPr>
          <a:xfrm>
            <a:off x="5781929" y="4621975"/>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729" name="Shape 3729"/>
          <p:cNvSpPr/>
          <p:nvPr/>
        </p:nvSpPr>
        <p:spPr>
          <a:xfrm>
            <a:off x="6094456" y="4570377"/>
            <a:ext cx="380950" cy="287475"/>
          </a:xfrm>
          <a:prstGeom prst="rect">
            <a:avLst/>
          </a:prstGeom>
          <a:solidFill>
            <a:srgbClr val="FFD5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730" name="Shape 3730"/>
          <p:cNvSpPr/>
          <p:nvPr/>
        </p:nvSpPr>
        <p:spPr>
          <a:xfrm>
            <a:off x="6162832" y="4621975"/>
            <a:ext cx="244199" cy="184279"/>
          </a:xfrm>
          <a:prstGeom prst="ellipse">
            <a:avLst/>
          </a:prstGeom>
          <a:gradFill>
            <a:gsLst>
              <a:gs pos="0">
                <a:srgbClr val="FFD500"/>
              </a:gs>
              <a:gs pos="44000">
                <a:srgbClr val="FFD500"/>
              </a:gs>
              <a:gs pos="92000">
                <a:srgbClr val="FFEC8F"/>
              </a:gs>
              <a:gs pos="100000">
                <a:srgbClr val="FFEC8F"/>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731" name="Shape 3731"/>
          <p:cNvSpPr/>
          <p:nvPr/>
        </p:nvSpPr>
        <p:spPr>
          <a:xfrm>
            <a:off x="6162832" y="4621975"/>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732" name="Shape 3732"/>
          <p:cNvSpPr/>
          <p:nvPr/>
        </p:nvSpPr>
        <p:spPr>
          <a:xfrm>
            <a:off x="6475360" y="4570377"/>
            <a:ext cx="380950" cy="287475"/>
          </a:xfrm>
          <a:prstGeom prst="rect">
            <a:avLst/>
          </a:prstGeom>
          <a:solidFill>
            <a:srgbClr val="0056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733" name="Shape 3733"/>
          <p:cNvSpPr/>
          <p:nvPr/>
        </p:nvSpPr>
        <p:spPr>
          <a:xfrm>
            <a:off x="6543736" y="4621975"/>
            <a:ext cx="244199" cy="184279"/>
          </a:xfrm>
          <a:prstGeom prst="ellipse">
            <a:avLst/>
          </a:prstGeom>
          <a:gradFill>
            <a:gsLst>
              <a:gs pos="0">
                <a:srgbClr val="0056A8"/>
              </a:gs>
              <a:gs pos="44000">
                <a:srgbClr val="0056A8"/>
              </a:gs>
              <a:gs pos="92000">
                <a:srgbClr val="0D86FF"/>
              </a:gs>
              <a:gs pos="100000">
                <a:srgbClr val="0D86FF"/>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734" name="Shape 3734"/>
          <p:cNvSpPr/>
          <p:nvPr/>
        </p:nvSpPr>
        <p:spPr>
          <a:xfrm>
            <a:off x="6543736" y="4621975"/>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735" name="Shape 3735"/>
          <p:cNvSpPr/>
          <p:nvPr/>
        </p:nvSpPr>
        <p:spPr>
          <a:xfrm>
            <a:off x="6856263" y="4570377"/>
            <a:ext cx="380950" cy="287475"/>
          </a:xfrm>
          <a:prstGeom prst="rect">
            <a:avLst/>
          </a:prstGeom>
          <a:solidFill>
            <a:srgbClr val="12924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736" name="Shape 3736"/>
          <p:cNvSpPr/>
          <p:nvPr/>
        </p:nvSpPr>
        <p:spPr>
          <a:xfrm>
            <a:off x="6924639" y="4621975"/>
            <a:ext cx="244199" cy="184279"/>
          </a:xfrm>
          <a:prstGeom prst="ellipse">
            <a:avLst/>
          </a:prstGeom>
          <a:gradFill>
            <a:gsLst>
              <a:gs pos="0">
                <a:srgbClr val="129240"/>
              </a:gs>
              <a:gs pos="44000">
                <a:srgbClr val="129240"/>
              </a:gs>
              <a:gs pos="92000">
                <a:srgbClr val="18C255"/>
              </a:gs>
              <a:gs pos="100000">
                <a:srgbClr val="18C255"/>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737" name="Shape 3737"/>
          <p:cNvSpPr/>
          <p:nvPr/>
        </p:nvSpPr>
        <p:spPr>
          <a:xfrm>
            <a:off x="6924639" y="4621975"/>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738" name="Shape 3738"/>
          <p:cNvSpPr/>
          <p:nvPr/>
        </p:nvSpPr>
        <p:spPr>
          <a:xfrm>
            <a:off x="7237167" y="4570377"/>
            <a:ext cx="380950" cy="287475"/>
          </a:xfrm>
          <a:prstGeom prst="rect">
            <a:avLst/>
          </a:prstGeom>
          <a:solidFill>
            <a:srgbClr val="12924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739" name="Shape 3739"/>
          <p:cNvSpPr/>
          <p:nvPr/>
        </p:nvSpPr>
        <p:spPr>
          <a:xfrm>
            <a:off x="7305543" y="4621975"/>
            <a:ext cx="244199" cy="184279"/>
          </a:xfrm>
          <a:prstGeom prst="ellipse">
            <a:avLst/>
          </a:prstGeom>
          <a:gradFill>
            <a:gsLst>
              <a:gs pos="0">
                <a:srgbClr val="129240"/>
              </a:gs>
              <a:gs pos="44000">
                <a:srgbClr val="129240"/>
              </a:gs>
              <a:gs pos="92000">
                <a:srgbClr val="18C255"/>
              </a:gs>
              <a:gs pos="100000">
                <a:srgbClr val="18C255"/>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740" name="Shape 3740"/>
          <p:cNvSpPr/>
          <p:nvPr/>
        </p:nvSpPr>
        <p:spPr>
          <a:xfrm>
            <a:off x="7305543" y="4621975"/>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741" name="Shape 3741"/>
          <p:cNvSpPr/>
          <p:nvPr/>
        </p:nvSpPr>
        <p:spPr>
          <a:xfrm>
            <a:off x="7618070" y="4570377"/>
            <a:ext cx="380950" cy="287475"/>
          </a:xfrm>
          <a:prstGeom prst="rect">
            <a:avLst/>
          </a:prstGeom>
          <a:solidFill>
            <a:srgbClr val="12924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742" name="Shape 3742"/>
          <p:cNvSpPr/>
          <p:nvPr/>
        </p:nvSpPr>
        <p:spPr>
          <a:xfrm>
            <a:off x="7686446" y="4621975"/>
            <a:ext cx="244199" cy="184279"/>
          </a:xfrm>
          <a:prstGeom prst="ellipse">
            <a:avLst/>
          </a:prstGeom>
          <a:gradFill>
            <a:gsLst>
              <a:gs pos="0">
                <a:srgbClr val="129240"/>
              </a:gs>
              <a:gs pos="44000">
                <a:srgbClr val="129240"/>
              </a:gs>
              <a:gs pos="92000">
                <a:srgbClr val="18C255"/>
              </a:gs>
              <a:gs pos="100000">
                <a:srgbClr val="18C255"/>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743" name="Shape 3743"/>
          <p:cNvSpPr/>
          <p:nvPr/>
        </p:nvSpPr>
        <p:spPr>
          <a:xfrm>
            <a:off x="7686446" y="4621975"/>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744" name="Shape 3744"/>
          <p:cNvSpPr/>
          <p:nvPr/>
        </p:nvSpPr>
        <p:spPr>
          <a:xfrm>
            <a:off x="7998974" y="4570377"/>
            <a:ext cx="380950" cy="287475"/>
          </a:xfrm>
          <a:prstGeom prst="rect">
            <a:avLst/>
          </a:prstGeom>
          <a:solidFill>
            <a:srgbClr val="12924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745" name="Shape 3745"/>
          <p:cNvSpPr/>
          <p:nvPr/>
        </p:nvSpPr>
        <p:spPr>
          <a:xfrm>
            <a:off x="8067350" y="4621975"/>
            <a:ext cx="244199" cy="184279"/>
          </a:xfrm>
          <a:prstGeom prst="ellipse">
            <a:avLst/>
          </a:prstGeom>
          <a:gradFill>
            <a:gsLst>
              <a:gs pos="0">
                <a:srgbClr val="129240"/>
              </a:gs>
              <a:gs pos="44000">
                <a:srgbClr val="129240"/>
              </a:gs>
              <a:gs pos="92000">
                <a:srgbClr val="18C255"/>
              </a:gs>
              <a:gs pos="100000">
                <a:srgbClr val="18C255"/>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746" name="Shape 3746"/>
          <p:cNvSpPr/>
          <p:nvPr/>
        </p:nvSpPr>
        <p:spPr>
          <a:xfrm>
            <a:off x="8067350" y="4621975"/>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747" name="Shape 3747"/>
          <p:cNvSpPr/>
          <p:nvPr/>
        </p:nvSpPr>
        <p:spPr>
          <a:xfrm>
            <a:off x="761807" y="285649"/>
            <a:ext cx="380950" cy="287475"/>
          </a:xfrm>
          <a:prstGeom prst="rect">
            <a:avLst/>
          </a:prstGeom>
          <a:solidFill>
            <a:srgbClr val="12924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748" name="Shape 3748"/>
          <p:cNvSpPr/>
          <p:nvPr/>
        </p:nvSpPr>
        <p:spPr>
          <a:xfrm>
            <a:off x="830183" y="337247"/>
            <a:ext cx="244199" cy="184279"/>
          </a:xfrm>
          <a:prstGeom prst="ellipse">
            <a:avLst/>
          </a:prstGeom>
          <a:gradFill>
            <a:gsLst>
              <a:gs pos="0">
                <a:srgbClr val="129240"/>
              </a:gs>
              <a:gs pos="44000">
                <a:srgbClr val="129240"/>
              </a:gs>
              <a:gs pos="92000">
                <a:srgbClr val="18C255"/>
              </a:gs>
              <a:gs pos="100000">
                <a:srgbClr val="18C255"/>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749" name="Shape 3749"/>
          <p:cNvSpPr/>
          <p:nvPr/>
        </p:nvSpPr>
        <p:spPr>
          <a:xfrm>
            <a:off x="830183" y="337247"/>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750" name="Shape 3750"/>
          <p:cNvSpPr/>
          <p:nvPr/>
        </p:nvSpPr>
        <p:spPr>
          <a:xfrm>
            <a:off x="1142711" y="285649"/>
            <a:ext cx="380950" cy="287475"/>
          </a:xfrm>
          <a:prstGeom prst="rect">
            <a:avLst/>
          </a:prstGeom>
          <a:solidFill>
            <a:srgbClr val="12924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751" name="Shape 3751"/>
          <p:cNvSpPr/>
          <p:nvPr/>
        </p:nvSpPr>
        <p:spPr>
          <a:xfrm>
            <a:off x="1211087" y="337247"/>
            <a:ext cx="244199" cy="184279"/>
          </a:xfrm>
          <a:prstGeom prst="ellipse">
            <a:avLst/>
          </a:prstGeom>
          <a:gradFill>
            <a:gsLst>
              <a:gs pos="0">
                <a:srgbClr val="129240"/>
              </a:gs>
              <a:gs pos="44000">
                <a:srgbClr val="129240"/>
              </a:gs>
              <a:gs pos="92000">
                <a:srgbClr val="18C255"/>
              </a:gs>
              <a:gs pos="100000">
                <a:srgbClr val="18C255"/>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752" name="Shape 3752"/>
          <p:cNvSpPr/>
          <p:nvPr/>
        </p:nvSpPr>
        <p:spPr>
          <a:xfrm>
            <a:off x="1211087" y="337247"/>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753" name="Shape 3753"/>
          <p:cNvSpPr/>
          <p:nvPr/>
        </p:nvSpPr>
        <p:spPr>
          <a:xfrm>
            <a:off x="1523614" y="285649"/>
            <a:ext cx="380950" cy="287475"/>
          </a:xfrm>
          <a:prstGeom prst="rect">
            <a:avLst/>
          </a:prstGeom>
          <a:solidFill>
            <a:srgbClr val="F37B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754" name="Shape 3754"/>
          <p:cNvSpPr/>
          <p:nvPr/>
        </p:nvSpPr>
        <p:spPr>
          <a:xfrm>
            <a:off x="1591990" y="337247"/>
            <a:ext cx="244199" cy="184279"/>
          </a:xfrm>
          <a:prstGeom prst="ellipse">
            <a:avLst/>
          </a:prstGeom>
          <a:gradFill>
            <a:gsLst>
              <a:gs pos="0">
                <a:srgbClr val="F37B00"/>
              </a:gs>
              <a:gs pos="44000">
                <a:srgbClr val="F37B00"/>
              </a:gs>
              <a:gs pos="92000">
                <a:srgbClr val="FBAB30"/>
              </a:gs>
              <a:gs pos="100000">
                <a:srgbClr val="FBAB3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755" name="Shape 3755"/>
          <p:cNvSpPr/>
          <p:nvPr/>
        </p:nvSpPr>
        <p:spPr>
          <a:xfrm>
            <a:off x="1591990" y="337247"/>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756" name="Shape 3756"/>
          <p:cNvSpPr/>
          <p:nvPr/>
        </p:nvSpPr>
        <p:spPr>
          <a:xfrm>
            <a:off x="1904518" y="285649"/>
            <a:ext cx="380950" cy="287475"/>
          </a:xfrm>
          <a:prstGeom prst="rect">
            <a:avLst/>
          </a:prstGeom>
          <a:solidFill>
            <a:srgbClr val="F37B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757" name="Shape 3757"/>
          <p:cNvSpPr/>
          <p:nvPr/>
        </p:nvSpPr>
        <p:spPr>
          <a:xfrm>
            <a:off x="1972894" y="337247"/>
            <a:ext cx="244199" cy="184279"/>
          </a:xfrm>
          <a:prstGeom prst="ellipse">
            <a:avLst/>
          </a:prstGeom>
          <a:gradFill>
            <a:gsLst>
              <a:gs pos="0">
                <a:srgbClr val="F37B00"/>
              </a:gs>
              <a:gs pos="44000">
                <a:srgbClr val="F37B00"/>
              </a:gs>
              <a:gs pos="92000">
                <a:srgbClr val="FBAB30"/>
              </a:gs>
              <a:gs pos="100000">
                <a:srgbClr val="FBAB3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758" name="Shape 3758"/>
          <p:cNvSpPr/>
          <p:nvPr/>
        </p:nvSpPr>
        <p:spPr>
          <a:xfrm>
            <a:off x="1972894" y="337247"/>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759" name="Shape 3759"/>
          <p:cNvSpPr/>
          <p:nvPr/>
        </p:nvSpPr>
        <p:spPr>
          <a:xfrm>
            <a:off x="2285421" y="285649"/>
            <a:ext cx="380950" cy="287475"/>
          </a:xfrm>
          <a:prstGeom prst="rect">
            <a:avLst/>
          </a:prstGeom>
          <a:solidFill>
            <a:srgbClr val="12924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760" name="Shape 3760"/>
          <p:cNvSpPr/>
          <p:nvPr/>
        </p:nvSpPr>
        <p:spPr>
          <a:xfrm>
            <a:off x="2353797" y="337247"/>
            <a:ext cx="244199" cy="184279"/>
          </a:xfrm>
          <a:prstGeom prst="ellipse">
            <a:avLst/>
          </a:prstGeom>
          <a:gradFill>
            <a:gsLst>
              <a:gs pos="0">
                <a:srgbClr val="129240"/>
              </a:gs>
              <a:gs pos="44000">
                <a:srgbClr val="129240"/>
              </a:gs>
              <a:gs pos="92000">
                <a:srgbClr val="18C255"/>
              </a:gs>
              <a:gs pos="100000">
                <a:srgbClr val="18C255"/>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761" name="Shape 3761"/>
          <p:cNvSpPr/>
          <p:nvPr/>
        </p:nvSpPr>
        <p:spPr>
          <a:xfrm>
            <a:off x="2353797" y="337247"/>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762" name="Shape 3762"/>
          <p:cNvSpPr/>
          <p:nvPr/>
        </p:nvSpPr>
        <p:spPr>
          <a:xfrm>
            <a:off x="2666325" y="285649"/>
            <a:ext cx="380950" cy="287475"/>
          </a:xfrm>
          <a:prstGeom prst="rect">
            <a:avLst/>
          </a:prstGeom>
          <a:solidFill>
            <a:srgbClr val="FFD5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763" name="Shape 3763"/>
          <p:cNvSpPr/>
          <p:nvPr/>
        </p:nvSpPr>
        <p:spPr>
          <a:xfrm>
            <a:off x="2734701" y="337247"/>
            <a:ext cx="244199" cy="184279"/>
          </a:xfrm>
          <a:prstGeom prst="ellipse">
            <a:avLst/>
          </a:prstGeom>
          <a:gradFill>
            <a:gsLst>
              <a:gs pos="0">
                <a:srgbClr val="FFD500"/>
              </a:gs>
              <a:gs pos="44000">
                <a:srgbClr val="FFD500"/>
              </a:gs>
              <a:gs pos="92000">
                <a:srgbClr val="FFEC8F"/>
              </a:gs>
              <a:gs pos="100000">
                <a:srgbClr val="FFEC8F"/>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764" name="Shape 3764"/>
          <p:cNvSpPr/>
          <p:nvPr/>
        </p:nvSpPr>
        <p:spPr>
          <a:xfrm>
            <a:off x="2734701" y="337247"/>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765" name="Shape 3765"/>
          <p:cNvSpPr/>
          <p:nvPr/>
        </p:nvSpPr>
        <p:spPr>
          <a:xfrm>
            <a:off x="3047228" y="285649"/>
            <a:ext cx="380950" cy="287475"/>
          </a:xfrm>
          <a:prstGeom prst="rect">
            <a:avLst/>
          </a:prstGeom>
          <a:solidFill>
            <a:srgbClr val="F37B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766" name="Shape 3766"/>
          <p:cNvSpPr/>
          <p:nvPr/>
        </p:nvSpPr>
        <p:spPr>
          <a:xfrm>
            <a:off x="3115604" y="337247"/>
            <a:ext cx="244199" cy="184279"/>
          </a:xfrm>
          <a:prstGeom prst="ellipse">
            <a:avLst/>
          </a:prstGeom>
          <a:gradFill>
            <a:gsLst>
              <a:gs pos="0">
                <a:srgbClr val="F37B00"/>
              </a:gs>
              <a:gs pos="44000">
                <a:srgbClr val="F37B00"/>
              </a:gs>
              <a:gs pos="92000">
                <a:srgbClr val="FBAB30"/>
              </a:gs>
              <a:gs pos="100000">
                <a:srgbClr val="FBAB3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767" name="Shape 3767"/>
          <p:cNvSpPr/>
          <p:nvPr/>
        </p:nvSpPr>
        <p:spPr>
          <a:xfrm>
            <a:off x="3115604" y="337247"/>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768" name="Shape 3768"/>
          <p:cNvSpPr/>
          <p:nvPr/>
        </p:nvSpPr>
        <p:spPr>
          <a:xfrm>
            <a:off x="3428132" y="285649"/>
            <a:ext cx="380950" cy="287475"/>
          </a:xfrm>
          <a:prstGeom prst="rect">
            <a:avLst/>
          </a:prstGeom>
          <a:solidFill>
            <a:srgbClr val="12924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769" name="Shape 3769"/>
          <p:cNvSpPr/>
          <p:nvPr/>
        </p:nvSpPr>
        <p:spPr>
          <a:xfrm>
            <a:off x="3496508" y="337247"/>
            <a:ext cx="244199" cy="184279"/>
          </a:xfrm>
          <a:prstGeom prst="ellipse">
            <a:avLst/>
          </a:prstGeom>
          <a:gradFill>
            <a:gsLst>
              <a:gs pos="0">
                <a:srgbClr val="129240"/>
              </a:gs>
              <a:gs pos="44000">
                <a:srgbClr val="129240"/>
              </a:gs>
              <a:gs pos="92000">
                <a:srgbClr val="18C255"/>
              </a:gs>
              <a:gs pos="100000">
                <a:srgbClr val="18C255"/>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770" name="Shape 3770"/>
          <p:cNvSpPr/>
          <p:nvPr/>
        </p:nvSpPr>
        <p:spPr>
          <a:xfrm>
            <a:off x="3496508" y="337247"/>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771" name="Shape 3771"/>
          <p:cNvSpPr/>
          <p:nvPr/>
        </p:nvSpPr>
        <p:spPr>
          <a:xfrm>
            <a:off x="3809035" y="285649"/>
            <a:ext cx="380950" cy="287475"/>
          </a:xfrm>
          <a:prstGeom prst="rect">
            <a:avLst/>
          </a:prstGeom>
          <a:solidFill>
            <a:srgbClr val="12924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772" name="Shape 3772"/>
          <p:cNvSpPr/>
          <p:nvPr/>
        </p:nvSpPr>
        <p:spPr>
          <a:xfrm>
            <a:off x="3877411" y="337247"/>
            <a:ext cx="244199" cy="184279"/>
          </a:xfrm>
          <a:prstGeom prst="ellipse">
            <a:avLst/>
          </a:prstGeom>
          <a:gradFill>
            <a:gsLst>
              <a:gs pos="0">
                <a:srgbClr val="129240"/>
              </a:gs>
              <a:gs pos="44000">
                <a:srgbClr val="129240"/>
              </a:gs>
              <a:gs pos="92000">
                <a:srgbClr val="18C255"/>
              </a:gs>
              <a:gs pos="100000">
                <a:srgbClr val="18C255"/>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773" name="Shape 3773"/>
          <p:cNvSpPr/>
          <p:nvPr/>
        </p:nvSpPr>
        <p:spPr>
          <a:xfrm>
            <a:off x="3877411" y="337247"/>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774" name="Shape 3774"/>
          <p:cNvSpPr/>
          <p:nvPr/>
        </p:nvSpPr>
        <p:spPr>
          <a:xfrm>
            <a:off x="4189939" y="285649"/>
            <a:ext cx="380950" cy="287475"/>
          </a:xfrm>
          <a:prstGeom prst="rect">
            <a:avLst/>
          </a:prstGeom>
          <a:solidFill>
            <a:srgbClr val="FFD5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775" name="Shape 3775"/>
          <p:cNvSpPr/>
          <p:nvPr/>
        </p:nvSpPr>
        <p:spPr>
          <a:xfrm>
            <a:off x="4258315" y="337247"/>
            <a:ext cx="244199" cy="184279"/>
          </a:xfrm>
          <a:prstGeom prst="ellipse">
            <a:avLst/>
          </a:prstGeom>
          <a:gradFill>
            <a:gsLst>
              <a:gs pos="0">
                <a:srgbClr val="FFD500"/>
              </a:gs>
              <a:gs pos="44000">
                <a:srgbClr val="FFD500"/>
              </a:gs>
              <a:gs pos="92000">
                <a:srgbClr val="FFEC8F"/>
              </a:gs>
              <a:gs pos="100000">
                <a:srgbClr val="FFEC8F"/>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776" name="Shape 3776"/>
          <p:cNvSpPr/>
          <p:nvPr/>
        </p:nvSpPr>
        <p:spPr>
          <a:xfrm>
            <a:off x="4258315" y="337247"/>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777" name="Shape 3777"/>
          <p:cNvSpPr/>
          <p:nvPr/>
        </p:nvSpPr>
        <p:spPr>
          <a:xfrm>
            <a:off x="4570842" y="285649"/>
            <a:ext cx="380950" cy="287475"/>
          </a:xfrm>
          <a:prstGeom prst="rect">
            <a:avLst/>
          </a:prstGeom>
          <a:solidFill>
            <a:srgbClr val="FFD5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778" name="Shape 3778"/>
          <p:cNvSpPr/>
          <p:nvPr/>
        </p:nvSpPr>
        <p:spPr>
          <a:xfrm>
            <a:off x="4639218" y="337247"/>
            <a:ext cx="244199" cy="184279"/>
          </a:xfrm>
          <a:prstGeom prst="ellipse">
            <a:avLst/>
          </a:prstGeom>
          <a:gradFill>
            <a:gsLst>
              <a:gs pos="0">
                <a:srgbClr val="FFD500"/>
              </a:gs>
              <a:gs pos="44000">
                <a:srgbClr val="FFD500"/>
              </a:gs>
              <a:gs pos="92000">
                <a:srgbClr val="FFEC8F"/>
              </a:gs>
              <a:gs pos="100000">
                <a:srgbClr val="FFEC8F"/>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779" name="Shape 3779"/>
          <p:cNvSpPr/>
          <p:nvPr/>
        </p:nvSpPr>
        <p:spPr>
          <a:xfrm>
            <a:off x="4639218" y="337247"/>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780" name="Shape 3780"/>
          <p:cNvSpPr/>
          <p:nvPr/>
        </p:nvSpPr>
        <p:spPr>
          <a:xfrm>
            <a:off x="4951746" y="285649"/>
            <a:ext cx="380950" cy="287475"/>
          </a:xfrm>
          <a:prstGeom prst="rect">
            <a:avLst/>
          </a:prstGeom>
          <a:solidFill>
            <a:srgbClr val="F37B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781" name="Shape 3781"/>
          <p:cNvSpPr/>
          <p:nvPr/>
        </p:nvSpPr>
        <p:spPr>
          <a:xfrm>
            <a:off x="5020122" y="337247"/>
            <a:ext cx="244199" cy="184279"/>
          </a:xfrm>
          <a:prstGeom prst="ellipse">
            <a:avLst/>
          </a:prstGeom>
          <a:gradFill>
            <a:gsLst>
              <a:gs pos="0">
                <a:srgbClr val="F37B00"/>
              </a:gs>
              <a:gs pos="44000">
                <a:srgbClr val="F37B00"/>
              </a:gs>
              <a:gs pos="92000">
                <a:srgbClr val="FBAB30"/>
              </a:gs>
              <a:gs pos="100000">
                <a:srgbClr val="FBAB3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782" name="Shape 3782"/>
          <p:cNvSpPr/>
          <p:nvPr/>
        </p:nvSpPr>
        <p:spPr>
          <a:xfrm>
            <a:off x="5020122" y="337247"/>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783" name="Shape 3783"/>
          <p:cNvSpPr/>
          <p:nvPr/>
        </p:nvSpPr>
        <p:spPr>
          <a:xfrm>
            <a:off x="5332649" y="285649"/>
            <a:ext cx="380950" cy="287475"/>
          </a:xfrm>
          <a:prstGeom prst="rect">
            <a:avLst/>
          </a:prstGeom>
          <a:solidFill>
            <a:srgbClr val="ED331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784" name="Shape 3784"/>
          <p:cNvSpPr/>
          <p:nvPr/>
        </p:nvSpPr>
        <p:spPr>
          <a:xfrm>
            <a:off x="5401025" y="337247"/>
            <a:ext cx="244199" cy="184279"/>
          </a:xfrm>
          <a:prstGeom prst="ellipse">
            <a:avLst/>
          </a:prstGeom>
          <a:gradFill>
            <a:gsLst>
              <a:gs pos="0">
                <a:srgbClr val="ED331A"/>
              </a:gs>
              <a:gs pos="44000">
                <a:srgbClr val="ED331A"/>
              </a:gs>
              <a:gs pos="92000">
                <a:srgbClr val="F48070"/>
              </a:gs>
              <a:gs pos="100000">
                <a:srgbClr val="F4807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785" name="Shape 3785"/>
          <p:cNvSpPr/>
          <p:nvPr/>
        </p:nvSpPr>
        <p:spPr>
          <a:xfrm>
            <a:off x="5401025" y="337247"/>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786" name="Shape 3786"/>
          <p:cNvSpPr/>
          <p:nvPr/>
        </p:nvSpPr>
        <p:spPr>
          <a:xfrm>
            <a:off x="5713553" y="285649"/>
            <a:ext cx="380950" cy="287475"/>
          </a:xfrm>
          <a:prstGeom prst="rect">
            <a:avLst/>
          </a:prstGeom>
          <a:solidFill>
            <a:srgbClr val="ED331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787" name="Shape 3787"/>
          <p:cNvSpPr/>
          <p:nvPr/>
        </p:nvSpPr>
        <p:spPr>
          <a:xfrm>
            <a:off x="5781929" y="337247"/>
            <a:ext cx="244199" cy="184279"/>
          </a:xfrm>
          <a:prstGeom prst="ellipse">
            <a:avLst/>
          </a:prstGeom>
          <a:gradFill>
            <a:gsLst>
              <a:gs pos="0">
                <a:srgbClr val="ED331A"/>
              </a:gs>
              <a:gs pos="44000">
                <a:srgbClr val="ED331A"/>
              </a:gs>
              <a:gs pos="92000">
                <a:srgbClr val="F48070"/>
              </a:gs>
              <a:gs pos="100000">
                <a:srgbClr val="F4807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788" name="Shape 3788"/>
          <p:cNvSpPr/>
          <p:nvPr/>
        </p:nvSpPr>
        <p:spPr>
          <a:xfrm>
            <a:off x="5781929" y="337247"/>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789" name="Shape 3789"/>
          <p:cNvSpPr/>
          <p:nvPr/>
        </p:nvSpPr>
        <p:spPr>
          <a:xfrm>
            <a:off x="6094456" y="285649"/>
            <a:ext cx="380950" cy="287475"/>
          </a:xfrm>
          <a:prstGeom prst="rect">
            <a:avLst/>
          </a:prstGeom>
          <a:solidFill>
            <a:srgbClr val="ED331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790" name="Shape 3790"/>
          <p:cNvSpPr/>
          <p:nvPr/>
        </p:nvSpPr>
        <p:spPr>
          <a:xfrm>
            <a:off x="6162832" y="337247"/>
            <a:ext cx="244199" cy="184279"/>
          </a:xfrm>
          <a:prstGeom prst="ellipse">
            <a:avLst/>
          </a:prstGeom>
          <a:gradFill>
            <a:gsLst>
              <a:gs pos="0">
                <a:srgbClr val="ED331A"/>
              </a:gs>
              <a:gs pos="44000">
                <a:srgbClr val="ED331A"/>
              </a:gs>
              <a:gs pos="92000">
                <a:srgbClr val="F48070"/>
              </a:gs>
              <a:gs pos="100000">
                <a:srgbClr val="F4807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791" name="Shape 3791"/>
          <p:cNvSpPr/>
          <p:nvPr/>
        </p:nvSpPr>
        <p:spPr>
          <a:xfrm>
            <a:off x="6162832" y="337247"/>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792" name="Shape 3792"/>
          <p:cNvSpPr/>
          <p:nvPr/>
        </p:nvSpPr>
        <p:spPr>
          <a:xfrm>
            <a:off x="6475360" y="285649"/>
            <a:ext cx="380950" cy="287475"/>
          </a:xfrm>
          <a:prstGeom prst="rect">
            <a:avLst/>
          </a:prstGeom>
          <a:solidFill>
            <a:srgbClr val="12924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793" name="Shape 3793"/>
          <p:cNvSpPr/>
          <p:nvPr/>
        </p:nvSpPr>
        <p:spPr>
          <a:xfrm>
            <a:off x="6543736" y="337247"/>
            <a:ext cx="244199" cy="184279"/>
          </a:xfrm>
          <a:prstGeom prst="ellipse">
            <a:avLst/>
          </a:prstGeom>
          <a:gradFill>
            <a:gsLst>
              <a:gs pos="0">
                <a:srgbClr val="129240"/>
              </a:gs>
              <a:gs pos="44000">
                <a:srgbClr val="129240"/>
              </a:gs>
              <a:gs pos="92000">
                <a:srgbClr val="18C255"/>
              </a:gs>
              <a:gs pos="100000">
                <a:srgbClr val="18C255"/>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794" name="Shape 3794"/>
          <p:cNvSpPr/>
          <p:nvPr/>
        </p:nvSpPr>
        <p:spPr>
          <a:xfrm>
            <a:off x="6543736" y="337247"/>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795" name="Shape 3795"/>
          <p:cNvSpPr/>
          <p:nvPr/>
        </p:nvSpPr>
        <p:spPr>
          <a:xfrm>
            <a:off x="6856263" y="285649"/>
            <a:ext cx="380950" cy="287475"/>
          </a:xfrm>
          <a:prstGeom prst="rect">
            <a:avLst/>
          </a:prstGeom>
          <a:solidFill>
            <a:srgbClr val="12924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796" name="Shape 3796"/>
          <p:cNvSpPr/>
          <p:nvPr/>
        </p:nvSpPr>
        <p:spPr>
          <a:xfrm>
            <a:off x="6924639" y="337247"/>
            <a:ext cx="244199" cy="184279"/>
          </a:xfrm>
          <a:prstGeom prst="ellipse">
            <a:avLst/>
          </a:prstGeom>
          <a:gradFill>
            <a:gsLst>
              <a:gs pos="0">
                <a:srgbClr val="129240"/>
              </a:gs>
              <a:gs pos="44000">
                <a:srgbClr val="129240"/>
              </a:gs>
              <a:gs pos="92000">
                <a:srgbClr val="18C255"/>
              </a:gs>
              <a:gs pos="100000">
                <a:srgbClr val="18C255"/>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797" name="Shape 3797"/>
          <p:cNvSpPr/>
          <p:nvPr/>
        </p:nvSpPr>
        <p:spPr>
          <a:xfrm>
            <a:off x="6924639" y="337247"/>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798" name="Shape 3798"/>
          <p:cNvSpPr/>
          <p:nvPr/>
        </p:nvSpPr>
        <p:spPr>
          <a:xfrm>
            <a:off x="7237167" y="285649"/>
            <a:ext cx="380950" cy="287475"/>
          </a:xfrm>
          <a:prstGeom prst="rect">
            <a:avLst/>
          </a:prstGeom>
          <a:solidFill>
            <a:srgbClr val="ED331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799" name="Shape 3799"/>
          <p:cNvSpPr/>
          <p:nvPr/>
        </p:nvSpPr>
        <p:spPr>
          <a:xfrm>
            <a:off x="7305543" y="337247"/>
            <a:ext cx="244199" cy="184279"/>
          </a:xfrm>
          <a:prstGeom prst="ellipse">
            <a:avLst/>
          </a:prstGeom>
          <a:gradFill>
            <a:gsLst>
              <a:gs pos="0">
                <a:srgbClr val="ED331A"/>
              </a:gs>
              <a:gs pos="44000">
                <a:srgbClr val="ED331A"/>
              </a:gs>
              <a:gs pos="92000">
                <a:srgbClr val="F48070"/>
              </a:gs>
              <a:gs pos="100000">
                <a:srgbClr val="F4807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800" name="Shape 3800"/>
          <p:cNvSpPr/>
          <p:nvPr/>
        </p:nvSpPr>
        <p:spPr>
          <a:xfrm>
            <a:off x="7305543" y="337247"/>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801" name="Shape 3801"/>
          <p:cNvSpPr/>
          <p:nvPr/>
        </p:nvSpPr>
        <p:spPr>
          <a:xfrm>
            <a:off x="7618070" y="285649"/>
            <a:ext cx="380950" cy="287475"/>
          </a:xfrm>
          <a:prstGeom prst="rect">
            <a:avLst/>
          </a:prstGeom>
          <a:solidFill>
            <a:srgbClr val="ED331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802" name="Shape 3802"/>
          <p:cNvSpPr/>
          <p:nvPr/>
        </p:nvSpPr>
        <p:spPr>
          <a:xfrm>
            <a:off x="7686446" y="337247"/>
            <a:ext cx="244199" cy="184279"/>
          </a:xfrm>
          <a:prstGeom prst="ellipse">
            <a:avLst/>
          </a:prstGeom>
          <a:gradFill>
            <a:gsLst>
              <a:gs pos="0">
                <a:srgbClr val="ED331A"/>
              </a:gs>
              <a:gs pos="44000">
                <a:srgbClr val="ED331A"/>
              </a:gs>
              <a:gs pos="92000">
                <a:srgbClr val="F48070"/>
              </a:gs>
              <a:gs pos="100000">
                <a:srgbClr val="F4807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803" name="Shape 3803"/>
          <p:cNvSpPr/>
          <p:nvPr/>
        </p:nvSpPr>
        <p:spPr>
          <a:xfrm>
            <a:off x="7686446" y="337247"/>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804" name="Shape 3804"/>
          <p:cNvSpPr/>
          <p:nvPr/>
        </p:nvSpPr>
        <p:spPr>
          <a:xfrm>
            <a:off x="7998974" y="285649"/>
            <a:ext cx="380950" cy="287475"/>
          </a:xfrm>
          <a:prstGeom prst="rect">
            <a:avLst/>
          </a:prstGeom>
          <a:solidFill>
            <a:srgbClr val="F37B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805" name="Shape 3805"/>
          <p:cNvSpPr/>
          <p:nvPr/>
        </p:nvSpPr>
        <p:spPr>
          <a:xfrm>
            <a:off x="8067350" y="337247"/>
            <a:ext cx="244199" cy="184279"/>
          </a:xfrm>
          <a:prstGeom prst="ellipse">
            <a:avLst/>
          </a:prstGeom>
          <a:gradFill>
            <a:gsLst>
              <a:gs pos="0">
                <a:srgbClr val="F37B00"/>
              </a:gs>
              <a:gs pos="44000">
                <a:srgbClr val="F37B00"/>
              </a:gs>
              <a:gs pos="92000">
                <a:srgbClr val="FBAB30"/>
              </a:gs>
              <a:gs pos="100000">
                <a:srgbClr val="FBAB3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806" name="Shape 3806"/>
          <p:cNvSpPr/>
          <p:nvPr/>
        </p:nvSpPr>
        <p:spPr>
          <a:xfrm>
            <a:off x="8067350" y="337247"/>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807" name="Shape 3807"/>
          <p:cNvSpPr/>
          <p:nvPr/>
        </p:nvSpPr>
        <p:spPr>
          <a:xfrm>
            <a:off x="761807" y="0"/>
            <a:ext cx="380950" cy="287475"/>
          </a:xfrm>
          <a:prstGeom prst="rect">
            <a:avLst/>
          </a:prstGeom>
          <a:solidFill>
            <a:srgbClr val="12924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808" name="Shape 3808"/>
          <p:cNvSpPr/>
          <p:nvPr/>
        </p:nvSpPr>
        <p:spPr>
          <a:xfrm>
            <a:off x="830183" y="51598"/>
            <a:ext cx="244199" cy="184279"/>
          </a:xfrm>
          <a:prstGeom prst="ellipse">
            <a:avLst/>
          </a:prstGeom>
          <a:gradFill>
            <a:gsLst>
              <a:gs pos="0">
                <a:srgbClr val="129240"/>
              </a:gs>
              <a:gs pos="44000">
                <a:srgbClr val="129240"/>
              </a:gs>
              <a:gs pos="92000">
                <a:srgbClr val="18C255"/>
              </a:gs>
              <a:gs pos="100000">
                <a:srgbClr val="18C255"/>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809" name="Shape 3809"/>
          <p:cNvSpPr/>
          <p:nvPr/>
        </p:nvSpPr>
        <p:spPr>
          <a:xfrm>
            <a:off x="830183" y="51598"/>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810" name="Shape 3810"/>
          <p:cNvSpPr/>
          <p:nvPr/>
        </p:nvSpPr>
        <p:spPr>
          <a:xfrm>
            <a:off x="1142711" y="0"/>
            <a:ext cx="380950" cy="287475"/>
          </a:xfrm>
          <a:prstGeom prst="rect">
            <a:avLst/>
          </a:prstGeom>
          <a:solidFill>
            <a:srgbClr val="12924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811" name="Shape 3811"/>
          <p:cNvSpPr/>
          <p:nvPr/>
        </p:nvSpPr>
        <p:spPr>
          <a:xfrm>
            <a:off x="1211087" y="51598"/>
            <a:ext cx="244199" cy="184279"/>
          </a:xfrm>
          <a:prstGeom prst="ellipse">
            <a:avLst/>
          </a:prstGeom>
          <a:gradFill>
            <a:gsLst>
              <a:gs pos="0">
                <a:srgbClr val="129240"/>
              </a:gs>
              <a:gs pos="44000">
                <a:srgbClr val="129240"/>
              </a:gs>
              <a:gs pos="92000">
                <a:srgbClr val="18C255"/>
              </a:gs>
              <a:gs pos="100000">
                <a:srgbClr val="18C255"/>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812" name="Shape 3812"/>
          <p:cNvSpPr/>
          <p:nvPr/>
        </p:nvSpPr>
        <p:spPr>
          <a:xfrm>
            <a:off x="1211087" y="51598"/>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813" name="Shape 3813"/>
          <p:cNvSpPr/>
          <p:nvPr/>
        </p:nvSpPr>
        <p:spPr>
          <a:xfrm>
            <a:off x="1523614" y="0"/>
            <a:ext cx="380950" cy="287475"/>
          </a:xfrm>
          <a:prstGeom prst="rect">
            <a:avLst/>
          </a:prstGeom>
          <a:solidFill>
            <a:srgbClr val="F37B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814" name="Shape 3814"/>
          <p:cNvSpPr/>
          <p:nvPr/>
        </p:nvSpPr>
        <p:spPr>
          <a:xfrm>
            <a:off x="1591990" y="51598"/>
            <a:ext cx="244199" cy="184279"/>
          </a:xfrm>
          <a:prstGeom prst="ellipse">
            <a:avLst/>
          </a:prstGeom>
          <a:gradFill>
            <a:gsLst>
              <a:gs pos="0">
                <a:srgbClr val="F37B00"/>
              </a:gs>
              <a:gs pos="44000">
                <a:srgbClr val="F37B00"/>
              </a:gs>
              <a:gs pos="92000">
                <a:srgbClr val="FBAB30"/>
              </a:gs>
              <a:gs pos="100000">
                <a:srgbClr val="FBAB3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815" name="Shape 3815"/>
          <p:cNvSpPr/>
          <p:nvPr/>
        </p:nvSpPr>
        <p:spPr>
          <a:xfrm>
            <a:off x="1591990" y="51598"/>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816" name="Shape 3816"/>
          <p:cNvSpPr/>
          <p:nvPr/>
        </p:nvSpPr>
        <p:spPr>
          <a:xfrm>
            <a:off x="1904518" y="0"/>
            <a:ext cx="380950" cy="287475"/>
          </a:xfrm>
          <a:prstGeom prst="rect">
            <a:avLst/>
          </a:prstGeom>
          <a:solidFill>
            <a:srgbClr val="F37B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817" name="Shape 3817"/>
          <p:cNvSpPr/>
          <p:nvPr/>
        </p:nvSpPr>
        <p:spPr>
          <a:xfrm>
            <a:off x="1972894" y="51598"/>
            <a:ext cx="244199" cy="184279"/>
          </a:xfrm>
          <a:prstGeom prst="ellipse">
            <a:avLst/>
          </a:prstGeom>
          <a:gradFill>
            <a:gsLst>
              <a:gs pos="0">
                <a:srgbClr val="F37B00"/>
              </a:gs>
              <a:gs pos="44000">
                <a:srgbClr val="F37B00"/>
              </a:gs>
              <a:gs pos="92000">
                <a:srgbClr val="FBAB30"/>
              </a:gs>
              <a:gs pos="100000">
                <a:srgbClr val="FBAB3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818" name="Shape 3818"/>
          <p:cNvSpPr/>
          <p:nvPr/>
        </p:nvSpPr>
        <p:spPr>
          <a:xfrm>
            <a:off x="1972894" y="51598"/>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819" name="Shape 3819"/>
          <p:cNvSpPr/>
          <p:nvPr/>
        </p:nvSpPr>
        <p:spPr>
          <a:xfrm>
            <a:off x="2285421" y="0"/>
            <a:ext cx="380950" cy="287475"/>
          </a:xfrm>
          <a:prstGeom prst="rect">
            <a:avLst/>
          </a:prstGeom>
          <a:solidFill>
            <a:srgbClr val="12924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820" name="Shape 3820"/>
          <p:cNvSpPr/>
          <p:nvPr/>
        </p:nvSpPr>
        <p:spPr>
          <a:xfrm>
            <a:off x="2353797" y="51598"/>
            <a:ext cx="244199" cy="184279"/>
          </a:xfrm>
          <a:prstGeom prst="ellipse">
            <a:avLst/>
          </a:prstGeom>
          <a:gradFill>
            <a:gsLst>
              <a:gs pos="0">
                <a:srgbClr val="129240"/>
              </a:gs>
              <a:gs pos="44000">
                <a:srgbClr val="129240"/>
              </a:gs>
              <a:gs pos="92000">
                <a:srgbClr val="18C255"/>
              </a:gs>
              <a:gs pos="100000">
                <a:srgbClr val="18C255"/>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821" name="Shape 3821"/>
          <p:cNvSpPr/>
          <p:nvPr/>
        </p:nvSpPr>
        <p:spPr>
          <a:xfrm>
            <a:off x="2353797" y="51598"/>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822" name="Shape 3822"/>
          <p:cNvSpPr/>
          <p:nvPr/>
        </p:nvSpPr>
        <p:spPr>
          <a:xfrm>
            <a:off x="2666325" y="0"/>
            <a:ext cx="380950" cy="287475"/>
          </a:xfrm>
          <a:prstGeom prst="rect">
            <a:avLst/>
          </a:prstGeom>
          <a:solidFill>
            <a:srgbClr val="FFD5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823" name="Shape 3823"/>
          <p:cNvSpPr/>
          <p:nvPr/>
        </p:nvSpPr>
        <p:spPr>
          <a:xfrm>
            <a:off x="2734701" y="51598"/>
            <a:ext cx="244199" cy="184279"/>
          </a:xfrm>
          <a:prstGeom prst="ellipse">
            <a:avLst/>
          </a:prstGeom>
          <a:gradFill>
            <a:gsLst>
              <a:gs pos="0">
                <a:srgbClr val="FFD500"/>
              </a:gs>
              <a:gs pos="44000">
                <a:srgbClr val="FFD500"/>
              </a:gs>
              <a:gs pos="92000">
                <a:srgbClr val="FFEC8F"/>
              </a:gs>
              <a:gs pos="100000">
                <a:srgbClr val="FFEC8F"/>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824" name="Shape 3824"/>
          <p:cNvSpPr/>
          <p:nvPr/>
        </p:nvSpPr>
        <p:spPr>
          <a:xfrm>
            <a:off x="2734701" y="51598"/>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825" name="Shape 3825"/>
          <p:cNvSpPr/>
          <p:nvPr/>
        </p:nvSpPr>
        <p:spPr>
          <a:xfrm>
            <a:off x="3047228" y="0"/>
            <a:ext cx="380950" cy="287475"/>
          </a:xfrm>
          <a:prstGeom prst="rect">
            <a:avLst/>
          </a:prstGeom>
          <a:solidFill>
            <a:srgbClr val="F37B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826" name="Shape 3826"/>
          <p:cNvSpPr/>
          <p:nvPr/>
        </p:nvSpPr>
        <p:spPr>
          <a:xfrm>
            <a:off x="3115604" y="51598"/>
            <a:ext cx="244199" cy="184279"/>
          </a:xfrm>
          <a:prstGeom prst="ellipse">
            <a:avLst/>
          </a:prstGeom>
          <a:gradFill>
            <a:gsLst>
              <a:gs pos="0">
                <a:srgbClr val="F37B00"/>
              </a:gs>
              <a:gs pos="44000">
                <a:srgbClr val="F37B00"/>
              </a:gs>
              <a:gs pos="92000">
                <a:srgbClr val="FBAB30"/>
              </a:gs>
              <a:gs pos="100000">
                <a:srgbClr val="FBAB3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827" name="Shape 3827"/>
          <p:cNvSpPr/>
          <p:nvPr/>
        </p:nvSpPr>
        <p:spPr>
          <a:xfrm>
            <a:off x="3115604" y="51598"/>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828" name="Shape 3828"/>
          <p:cNvSpPr/>
          <p:nvPr/>
        </p:nvSpPr>
        <p:spPr>
          <a:xfrm>
            <a:off x="3428132" y="0"/>
            <a:ext cx="380950" cy="287475"/>
          </a:xfrm>
          <a:prstGeom prst="rect">
            <a:avLst/>
          </a:prstGeom>
          <a:solidFill>
            <a:srgbClr val="12924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829" name="Shape 3829"/>
          <p:cNvSpPr/>
          <p:nvPr/>
        </p:nvSpPr>
        <p:spPr>
          <a:xfrm>
            <a:off x="3496508" y="51598"/>
            <a:ext cx="244199" cy="184279"/>
          </a:xfrm>
          <a:prstGeom prst="ellipse">
            <a:avLst/>
          </a:prstGeom>
          <a:gradFill>
            <a:gsLst>
              <a:gs pos="0">
                <a:srgbClr val="129240"/>
              </a:gs>
              <a:gs pos="44000">
                <a:srgbClr val="129240"/>
              </a:gs>
              <a:gs pos="92000">
                <a:srgbClr val="18C255"/>
              </a:gs>
              <a:gs pos="100000">
                <a:srgbClr val="18C255"/>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830" name="Shape 3830"/>
          <p:cNvSpPr/>
          <p:nvPr/>
        </p:nvSpPr>
        <p:spPr>
          <a:xfrm>
            <a:off x="3496508" y="51598"/>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831" name="Shape 3831"/>
          <p:cNvSpPr/>
          <p:nvPr/>
        </p:nvSpPr>
        <p:spPr>
          <a:xfrm>
            <a:off x="3809035" y="0"/>
            <a:ext cx="380950" cy="287475"/>
          </a:xfrm>
          <a:prstGeom prst="rect">
            <a:avLst/>
          </a:prstGeom>
          <a:solidFill>
            <a:srgbClr val="12924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832" name="Shape 3832"/>
          <p:cNvSpPr/>
          <p:nvPr/>
        </p:nvSpPr>
        <p:spPr>
          <a:xfrm>
            <a:off x="3877411" y="51598"/>
            <a:ext cx="244199" cy="184279"/>
          </a:xfrm>
          <a:prstGeom prst="ellipse">
            <a:avLst/>
          </a:prstGeom>
          <a:gradFill>
            <a:gsLst>
              <a:gs pos="0">
                <a:srgbClr val="129240"/>
              </a:gs>
              <a:gs pos="44000">
                <a:srgbClr val="129240"/>
              </a:gs>
              <a:gs pos="92000">
                <a:srgbClr val="18C255"/>
              </a:gs>
              <a:gs pos="100000">
                <a:srgbClr val="18C255"/>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833" name="Shape 3833"/>
          <p:cNvSpPr/>
          <p:nvPr/>
        </p:nvSpPr>
        <p:spPr>
          <a:xfrm>
            <a:off x="3877411" y="51598"/>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834" name="Shape 3834"/>
          <p:cNvSpPr/>
          <p:nvPr/>
        </p:nvSpPr>
        <p:spPr>
          <a:xfrm>
            <a:off x="4189939" y="0"/>
            <a:ext cx="380950" cy="287475"/>
          </a:xfrm>
          <a:prstGeom prst="rect">
            <a:avLst/>
          </a:prstGeom>
          <a:solidFill>
            <a:srgbClr val="FFD5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835" name="Shape 3835"/>
          <p:cNvSpPr/>
          <p:nvPr/>
        </p:nvSpPr>
        <p:spPr>
          <a:xfrm>
            <a:off x="4258315" y="51598"/>
            <a:ext cx="244199" cy="184279"/>
          </a:xfrm>
          <a:prstGeom prst="ellipse">
            <a:avLst/>
          </a:prstGeom>
          <a:gradFill>
            <a:gsLst>
              <a:gs pos="0">
                <a:srgbClr val="FFD500"/>
              </a:gs>
              <a:gs pos="44000">
                <a:srgbClr val="FFD500"/>
              </a:gs>
              <a:gs pos="92000">
                <a:srgbClr val="FFEC8F"/>
              </a:gs>
              <a:gs pos="100000">
                <a:srgbClr val="FFEC8F"/>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836" name="Shape 3836"/>
          <p:cNvSpPr/>
          <p:nvPr/>
        </p:nvSpPr>
        <p:spPr>
          <a:xfrm>
            <a:off x="4258315" y="51598"/>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837" name="Shape 3837"/>
          <p:cNvSpPr/>
          <p:nvPr/>
        </p:nvSpPr>
        <p:spPr>
          <a:xfrm>
            <a:off x="4570842" y="0"/>
            <a:ext cx="380950" cy="287475"/>
          </a:xfrm>
          <a:prstGeom prst="rect">
            <a:avLst/>
          </a:prstGeom>
          <a:solidFill>
            <a:srgbClr val="F37B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838" name="Shape 3838"/>
          <p:cNvSpPr/>
          <p:nvPr/>
        </p:nvSpPr>
        <p:spPr>
          <a:xfrm>
            <a:off x="4639218" y="51598"/>
            <a:ext cx="244199" cy="184279"/>
          </a:xfrm>
          <a:prstGeom prst="ellipse">
            <a:avLst/>
          </a:prstGeom>
          <a:gradFill>
            <a:gsLst>
              <a:gs pos="0">
                <a:srgbClr val="F37B00"/>
              </a:gs>
              <a:gs pos="44000">
                <a:srgbClr val="F37B00"/>
              </a:gs>
              <a:gs pos="92000">
                <a:srgbClr val="FBAB30"/>
              </a:gs>
              <a:gs pos="100000">
                <a:srgbClr val="FBAB3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839" name="Shape 3839"/>
          <p:cNvSpPr/>
          <p:nvPr/>
        </p:nvSpPr>
        <p:spPr>
          <a:xfrm>
            <a:off x="4639218" y="51598"/>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840" name="Shape 3840"/>
          <p:cNvSpPr/>
          <p:nvPr/>
        </p:nvSpPr>
        <p:spPr>
          <a:xfrm>
            <a:off x="4951746" y="0"/>
            <a:ext cx="380950" cy="287475"/>
          </a:xfrm>
          <a:prstGeom prst="rect">
            <a:avLst/>
          </a:prstGeom>
          <a:solidFill>
            <a:srgbClr val="12924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841" name="Shape 3841"/>
          <p:cNvSpPr/>
          <p:nvPr/>
        </p:nvSpPr>
        <p:spPr>
          <a:xfrm>
            <a:off x="5020122" y="51598"/>
            <a:ext cx="244199" cy="184279"/>
          </a:xfrm>
          <a:prstGeom prst="ellipse">
            <a:avLst/>
          </a:prstGeom>
          <a:gradFill>
            <a:gsLst>
              <a:gs pos="0">
                <a:srgbClr val="129240"/>
              </a:gs>
              <a:gs pos="44000">
                <a:srgbClr val="129240"/>
              </a:gs>
              <a:gs pos="92000">
                <a:srgbClr val="18C255"/>
              </a:gs>
              <a:gs pos="100000">
                <a:srgbClr val="18C255"/>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842" name="Shape 3842"/>
          <p:cNvSpPr/>
          <p:nvPr/>
        </p:nvSpPr>
        <p:spPr>
          <a:xfrm>
            <a:off x="5020122" y="51598"/>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843" name="Shape 3843"/>
          <p:cNvSpPr/>
          <p:nvPr/>
        </p:nvSpPr>
        <p:spPr>
          <a:xfrm>
            <a:off x="5332649" y="0"/>
            <a:ext cx="380950" cy="287475"/>
          </a:xfrm>
          <a:prstGeom prst="rect">
            <a:avLst/>
          </a:prstGeom>
          <a:solidFill>
            <a:srgbClr val="0056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844" name="Shape 3844"/>
          <p:cNvSpPr/>
          <p:nvPr/>
        </p:nvSpPr>
        <p:spPr>
          <a:xfrm>
            <a:off x="5401025" y="51598"/>
            <a:ext cx="244199" cy="184279"/>
          </a:xfrm>
          <a:prstGeom prst="ellipse">
            <a:avLst/>
          </a:prstGeom>
          <a:gradFill>
            <a:gsLst>
              <a:gs pos="0">
                <a:srgbClr val="0056A8"/>
              </a:gs>
              <a:gs pos="44000">
                <a:srgbClr val="0056A8"/>
              </a:gs>
              <a:gs pos="92000">
                <a:srgbClr val="0D86FF"/>
              </a:gs>
              <a:gs pos="100000">
                <a:srgbClr val="0D86FF"/>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845" name="Shape 3845"/>
          <p:cNvSpPr/>
          <p:nvPr/>
        </p:nvSpPr>
        <p:spPr>
          <a:xfrm>
            <a:off x="5401025" y="51598"/>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846" name="Shape 3846"/>
          <p:cNvSpPr/>
          <p:nvPr/>
        </p:nvSpPr>
        <p:spPr>
          <a:xfrm>
            <a:off x="5713553" y="0"/>
            <a:ext cx="380950" cy="287475"/>
          </a:xfrm>
          <a:prstGeom prst="rect">
            <a:avLst/>
          </a:prstGeom>
          <a:solidFill>
            <a:srgbClr val="0056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847" name="Shape 3847"/>
          <p:cNvSpPr/>
          <p:nvPr/>
        </p:nvSpPr>
        <p:spPr>
          <a:xfrm>
            <a:off x="5781929" y="51598"/>
            <a:ext cx="244199" cy="184279"/>
          </a:xfrm>
          <a:prstGeom prst="ellipse">
            <a:avLst/>
          </a:prstGeom>
          <a:gradFill>
            <a:gsLst>
              <a:gs pos="0">
                <a:srgbClr val="0056A8"/>
              </a:gs>
              <a:gs pos="44000">
                <a:srgbClr val="0056A8"/>
              </a:gs>
              <a:gs pos="92000">
                <a:srgbClr val="0D86FF"/>
              </a:gs>
              <a:gs pos="100000">
                <a:srgbClr val="0D86FF"/>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848" name="Shape 3848"/>
          <p:cNvSpPr/>
          <p:nvPr/>
        </p:nvSpPr>
        <p:spPr>
          <a:xfrm>
            <a:off x="5781929" y="51598"/>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849" name="Shape 3849"/>
          <p:cNvSpPr/>
          <p:nvPr/>
        </p:nvSpPr>
        <p:spPr>
          <a:xfrm>
            <a:off x="6094456" y="0"/>
            <a:ext cx="380950" cy="287475"/>
          </a:xfrm>
          <a:prstGeom prst="rect">
            <a:avLst/>
          </a:prstGeom>
          <a:solidFill>
            <a:srgbClr val="0056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850" name="Shape 3850"/>
          <p:cNvSpPr/>
          <p:nvPr/>
        </p:nvSpPr>
        <p:spPr>
          <a:xfrm>
            <a:off x="6162832" y="51598"/>
            <a:ext cx="244199" cy="184279"/>
          </a:xfrm>
          <a:prstGeom prst="ellipse">
            <a:avLst/>
          </a:prstGeom>
          <a:gradFill>
            <a:gsLst>
              <a:gs pos="0">
                <a:srgbClr val="0056A8"/>
              </a:gs>
              <a:gs pos="44000">
                <a:srgbClr val="0056A8"/>
              </a:gs>
              <a:gs pos="92000">
                <a:srgbClr val="0D86FF"/>
              </a:gs>
              <a:gs pos="100000">
                <a:srgbClr val="0D86FF"/>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851" name="Shape 3851"/>
          <p:cNvSpPr/>
          <p:nvPr/>
        </p:nvSpPr>
        <p:spPr>
          <a:xfrm>
            <a:off x="6162832" y="51598"/>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852" name="Shape 3852"/>
          <p:cNvSpPr/>
          <p:nvPr/>
        </p:nvSpPr>
        <p:spPr>
          <a:xfrm>
            <a:off x="6475360" y="0"/>
            <a:ext cx="380950" cy="287475"/>
          </a:xfrm>
          <a:prstGeom prst="rect">
            <a:avLst/>
          </a:prstGeom>
          <a:solidFill>
            <a:srgbClr val="12924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853" name="Shape 3853"/>
          <p:cNvSpPr/>
          <p:nvPr/>
        </p:nvSpPr>
        <p:spPr>
          <a:xfrm>
            <a:off x="6543736" y="51598"/>
            <a:ext cx="244199" cy="184279"/>
          </a:xfrm>
          <a:prstGeom prst="ellipse">
            <a:avLst/>
          </a:prstGeom>
          <a:gradFill>
            <a:gsLst>
              <a:gs pos="0">
                <a:srgbClr val="129240"/>
              </a:gs>
              <a:gs pos="44000">
                <a:srgbClr val="129240"/>
              </a:gs>
              <a:gs pos="92000">
                <a:srgbClr val="18C255"/>
              </a:gs>
              <a:gs pos="100000">
                <a:srgbClr val="18C255"/>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854" name="Shape 3854"/>
          <p:cNvSpPr/>
          <p:nvPr/>
        </p:nvSpPr>
        <p:spPr>
          <a:xfrm>
            <a:off x="6543736" y="51598"/>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855" name="Shape 3855"/>
          <p:cNvSpPr/>
          <p:nvPr/>
        </p:nvSpPr>
        <p:spPr>
          <a:xfrm>
            <a:off x="6856263" y="0"/>
            <a:ext cx="380950" cy="287475"/>
          </a:xfrm>
          <a:prstGeom prst="rect">
            <a:avLst/>
          </a:prstGeom>
          <a:solidFill>
            <a:srgbClr val="12924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856" name="Shape 3856"/>
          <p:cNvSpPr/>
          <p:nvPr/>
        </p:nvSpPr>
        <p:spPr>
          <a:xfrm>
            <a:off x="6924639" y="51598"/>
            <a:ext cx="244199" cy="184279"/>
          </a:xfrm>
          <a:prstGeom prst="ellipse">
            <a:avLst/>
          </a:prstGeom>
          <a:gradFill>
            <a:gsLst>
              <a:gs pos="0">
                <a:srgbClr val="129240"/>
              </a:gs>
              <a:gs pos="44000">
                <a:srgbClr val="129240"/>
              </a:gs>
              <a:gs pos="92000">
                <a:srgbClr val="18C255"/>
              </a:gs>
              <a:gs pos="100000">
                <a:srgbClr val="18C255"/>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857" name="Shape 3857"/>
          <p:cNvSpPr/>
          <p:nvPr/>
        </p:nvSpPr>
        <p:spPr>
          <a:xfrm>
            <a:off x="6924639" y="51598"/>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858" name="Shape 3858"/>
          <p:cNvSpPr/>
          <p:nvPr/>
        </p:nvSpPr>
        <p:spPr>
          <a:xfrm>
            <a:off x="7237167" y="0"/>
            <a:ext cx="380950" cy="287475"/>
          </a:xfrm>
          <a:prstGeom prst="rect">
            <a:avLst/>
          </a:prstGeom>
          <a:solidFill>
            <a:srgbClr val="ED331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859" name="Shape 3859"/>
          <p:cNvSpPr/>
          <p:nvPr/>
        </p:nvSpPr>
        <p:spPr>
          <a:xfrm>
            <a:off x="7305543" y="51598"/>
            <a:ext cx="244199" cy="184279"/>
          </a:xfrm>
          <a:prstGeom prst="ellipse">
            <a:avLst/>
          </a:prstGeom>
          <a:gradFill>
            <a:gsLst>
              <a:gs pos="0">
                <a:srgbClr val="ED331A"/>
              </a:gs>
              <a:gs pos="44000">
                <a:srgbClr val="ED331A"/>
              </a:gs>
              <a:gs pos="92000">
                <a:srgbClr val="F48070"/>
              </a:gs>
              <a:gs pos="100000">
                <a:srgbClr val="F4807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860" name="Shape 3860"/>
          <p:cNvSpPr/>
          <p:nvPr/>
        </p:nvSpPr>
        <p:spPr>
          <a:xfrm>
            <a:off x="7305543" y="51598"/>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861" name="Shape 3861"/>
          <p:cNvSpPr/>
          <p:nvPr/>
        </p:nvSpPr>
        <p:spPr>
          <a:xfrm>
            <a:off x="7618070" y="0"/>
            <a:ext cx="380950" cy="287475"/>
          </a:xfrm>
          <a:prstGeom prst="rect">
            <a:avLst/>
          </a:prstGeom>
          <a:solidFill>
            <a:srgbClr val="ED331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862" name="Shape 3862"/>
          <p:cNvSpPr/>
          <p:nvPr/>
        </p:nvSpPr>
        <p:spPr>
          <a:xfrm>
            <a:off x="7686446" y="51598"/>
            <a:ext cx="244199" cy="184279"/>
          </a:xfrm>
          <a:prstGeom prst="ellipse">
            <a:avLst/>
          </a:prstGeom>
          <a:gradFill>
            <a:gsLst>
              <a:gs pos="0">
                <a:srgbClr val="ED331A"/>
              </a:gs>
              <a:gs pos="44000">
                <a:srgbClr val="ED331A"/>
              </a:gs>
              <a:gs pos="92000">
                <a:srgbClr val="F48070"/>
              </a:gs>
              <a:gs pos="100000">
                <a:srgbClr val="F4807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863" name="Shape 3863"/>
          <p:cNvSpPr/>
          <p:nvPr/>
        </p:nvSpPr>
        <p:spPr>
          <a:xfrm>
            <a:off x="7686446" y="51598"/>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864" name="Shape 3864"/>
          <p:cNvSpPr/>
          <p:nvPr/>
        </p:nvSpPr>
        <p:spPr>
          <a:xfrm>
            <a:off x="7998974" y="0"/>
            <a:ext cx="380950" cy="287475"/>
          </a:xfrm>
          <a:prstGeom prst="rect">
            <a:avLst/>
          </a:prstGeom>
          <a:solidFill>
            <a:srgbClr val="F37B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865" name="Shape 3865"/>
          <p:cNvSpPr/>
          <p:nvPr/>
        </p:nvSpPr>
        <p:spPr>
          <a:xfrm>
            <a:off x="8067350" y="51598"/>
            <a:ext cx="244199" cy="184279"/>
          </a:xfrm>
          <a:prstGeom prst="ellipse">
            <a:avLst/>
          </a:prstGeom>
          <a:gradFill>
            <a:gsLst>
              <a:gs pos="0">
                <a:srgbClr val="F37B00"/>
              </a:gs>
              <a:gs pos="44000">
                <a:srgbClr val="F37B00"/>
              </a:gs>
              <a:gs pos="92000">
                <a:srgbClr val="FBAB30"/>
              </a:gs>
              <a:gs pos="100000">
                <a:srgbClr val="FBAB3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866" name="Shape 3866"/>
          <p:cNvSpPr/>
          <p:nvPr/>
        </p:nvSpPr>
        <p:spPr>
          <a:xfrm>
            <a:off x="8067350" y="51598"/>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Shape 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LEGO - Title and Content 5">
  <p:cSld name="LEGO - Title and Content 5">
    <p:bg>
      <p:bgPr>
        <a:gradFill>
          <a:gsLst>
            <a:gs pos="0">
              <a:srgbClr val="FAFAFA"/>
            </a:gs>
            <a:gs pos="47000">
              <a:srgbClr val="FAFAFA"/>
            </a:gs>
            <a:gs pos="83000">
              <a:srgbClr val="D6D6D6"/>
            </a:gs>
            <a:gs pos="100000">
              <a:srgbClr val="E3E3E3"/>
            </a:gs>
          </a:gsLst>
          <a:path path="circle">
            <a:fillToRect l="50000" t="50000" r="50000" b="50000"/>
          </a:path>
          <a:tileRect/>
        </a:gradFill>
        <a:effectLst/>
      </p:bgPr>
    </p:bg>
    <p:spTree>
      <p:nvGrpSpPr>
        <p:cNvPr id="1" name="Shape 3867"/>
        <p:cNvGrpSpPr/>
        <p:nvPr/>
      </p:nvGrpSpPr>
      <p:grpSpPr>
        <a:xfrm>
          <a:off x="0" y="0"/>
          <a:ext cx="0" cy="0"/>
          <a:chOff x="0" y="0"/>
          <a:chExt cx="0" cy="0"/>
        </a:xfrm>
      </p:grpSpPr>
      <p:sp>
        <p:nvSpPr>
          <p:cNvPr id="3868" name="Shape 3868"/>
          <p:cNvSpPr txBox="1">
            <a:spLocks noGrp="1"/>
          </p:cNvSpPr>
          <p:nvPr>
            <p:ph type="title"/>
          </p:nvPr>
        </p:nvSpPr>
        <p:spPr>
          <a:xfrm>
            <a:off x="1285567" y="273845"/>
            <a:ext cx="7229783" cy="994172"/>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rgbClr val="262626"/>
              </a:buClr>
              <a:buSzPts val="4800"/>
              <a:buFont typeface="Calibri"/>
              <a:buNone/>
              <a:defRPr sz="4800" b="0" i="0" u="none" strike="noStrike" cap="none">
                <a:solidFill>
                  <a:srgbClr val="262626"/>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869" name="Shape 3869"/>
          <p:cNvSpPr txBox="1">
            <a:spLocks noGrp="1"/>
          </p:cNvSpPr>
          <p:nvPr>
            <p:ph type="body" idx="1"/>
          </p:nvPr>
        </p:nvSpPr>
        <p:spPr>
          <a:xfrm>
            <a:off x="908315" y="1551838"/>
            <a:ext cx="7607035" cy="3080885"/>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rgbClr val="3F3F3F"/>
              </a:buClr>
              <a:buSzPts val="2800"/>
              <a:buFont typeface="Arial"/>
              <a:buChar char="•"/>
              <a:defRPr sz="2800" b="0" i="0" u="none" strike="noStrike" cap="none">
                <a:solidFill>
                  <a:srgbClr val="3F3F3F"/>
                </a:solidFill>
                <a:latin typeface="Calibri"/>
                <a:ea typeface="Calibri"/>
                <a:cs typeface="Calibri"/>
                <a:sym typeface="Calibri"/>
              </a:defRPr>
            </a:lvl1pPr>
            <a:lvl2pPr marL="914400" marR="0" lvl="1" indent="-381000" algn="l" rtl="0">
              <a:lnSpc>
                <a:spcPct val="90000"/>
              </a:lnSpc>
              <a:spcBef>
                <a:spcPts val="500"/>
              </a:spcBef>
              <a:spcAft>
                <a:spcPts val="0"/>
              </a:spcAft>
              <a:buClr>
                <a:srgbClr val="3F3F3F"/>
              </a:buClr>
              <a:buSzPts val="2400"/>
              <a:buFont typeface="Arial"/>
              <a:buChar char="•"/>
              <a:defRPr sz="2400" b="0" i="0" u="none" strike="noStrike" cap="none">
                <a:solidFill>
                  <a:srgbClr val="3F3F3F"/>
                </a:solidFill>
                <a:latin typeface="Calibri"/>
                <a:ea typeface="Calibri"/>
                <a:cs typeface="Calibri"/>
                <a:sym typeface="Calibri"/>
              </a:defRPr>
            </a:lvl2pPr>
            <a:lvl3pPr marL="1371600" marR="0" lvl="2" indent="-355600" algn="l" rtl="0">
              <a:lnSpc>
                <a:spcPct val="90000"/>
              </a:lnSpc>
              <a:spcBef>
                <a:spcPts val="500"/>
              </a:spcBef>
              <a:spcAft>
                <a:spcPts val="0"/>
              </a:spcAft>
              <a:buClr>
                <a:srgbClr val="3F3F3F"/>
              </a:buClr>
              <a:buSzPts val="2000"/>
              <a:buFont typeface="Arial"/>
              <a:buChar char="•"/>
              <a:defRPr sz="2000" b="0" i="0" u="none" strike="noStrike" cap="none">
                <a:solidFill>
                  <a:srgbClr val="3F3F3F"/>
                </a:solidFill>
                <a:latin typeface="Calibri"/>
                <a:ea typeface="Calibri"/>
                <a:cs typeface="Calibri"/>
                <a:sym typeface="Calibri"/>
              </a:defRPr>
            </a:lvl3pPr>
            <a:lvl4pPr marL="1828800" marR="0" lvl="3" indent="-342900" algn="l" rtl="0">
              <a:lnSpc>
                <a:spcPct val="90000"/>
              </a:lnSpc>
              <a:spcBef>
                <a:spcPts val="500"/>
              </a:spcBef>
              <a:spcAft>
                <a:spcPts val="0"/>
              </a:spcAft>
              <a:buClr>
                <a:srgbClr val="3F3F3F"/>
              </a:buClr>
              <a:buSzPts val="1800"/>
              <a:buFont typeface="Arial"/>
              <a:buChar char="•"/>
              <a:defRPr sz="1800" b="0" i="0" u="none" strike="noStrike" cap="none">
                <a:solidFill>
                  <a:srgbClr val="3F3F3F"/>
                </a:solidFill>
                <a:latin typeface="Calibri"/>
                <a:ea typeface="Calibri"/>
                <a:cs typeface="Calibri"/>
                <a:sym typeface="Calibri"/>
              </a:defRPr>
            </a:lvl4pPr>
            <a:lvl5pPr marL="2286000" marR="0" lvl="4" indent="-342900" algn="l" rtl="0">
              <a:lnSpc>
                <a:spcPct val="90000"/>
              </a:lnSpc>
              <a:spcBef>
                <a:spcPts val="500"/>
              </a:spcBef>
              <a:spcAft>
                <a:spcPts val="0"/>
              </a:spcAft>
              <a:buClr>
                <a:srgbClr val="3F3F3F"/>
              </a:buClr>
              <a:buSzPts val="1800"/>
              <a:buFont typeface="Arial"/>
              <a:buChar char="•"/>
              <a:defRPr sz="1800" b="0" i="0" u="none" strike="noStrike" cap="none">
                <a:solidFill>
                  <a:srgbClr val="3F3F3F"/>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870" name="Shape 3870"/>
          <p:cNvSpPr txBox="1">
            <a:spLocks noGrp="1"/>
          </p:cNvSpPr>
          <p:nvPr>
            <p:ph type="dt" idx="10"/>
          </p:nvPr>
        </p:nvSpPr>
        <p:spPr>
          <a:xfrm>
            <a:off x="908315" y="4767263"/>
            <a:ext cx="2057400" cy="273844"/>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871" name="Shape 3871"/>
          <p:cNvSpPr txBox="1">
            <a:spLocks noGrp="1"/>
          </p:cNvSpPr>
          <p:nvPr>
            <p:ph type="ftr" idx="11"/>
          </p:nvPr>
        </p:nvSpPr>
        <p:spPr>
          <a:xfrm>
            <a:off x="3028950" y="4767263"/>
            <a:ext cx="3086100" cy="273844"/>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872" name="Shape 3872"/>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
              <a:t>‹#›</a:t>
            </a:fld>
            <a:endParaRPr/>
          </a:p>
        </p:txBody>
      </p:sp>
      <p:sp>
        <p:nvSpPr>
          <p:cNvPr id="3873" name="Shape 3873"/>
          <p:cNvSpPr/>
          <p:nvPr/>
        </p:nvSpPr>
        <p:spPr>
          <a:xfrm>
            <a:off x="0" y="1142594"/>
            <a:ext cx="380950" cy="287475"/>
          </a:xfrm>
          <a:prstGeom prst="rect">
            <a:avLst/>
          </a:prstGeom>
          <a:solidFill>
            <a:srgbClr val="F37B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874" name="Shape 3874"/>
          <p:cNvSpPr/>
          <p:nvPr/>
        </p:nvSpPr>
        <p:spPr>
          <a:xfrm>
            <a:off x="68376" y="1194192"/>
            <a:ext cx="244199" cy="184279"/>
          </a:xfrm>
          <a:prstGeom prst="ellipse">
            <a:avLst/>
          </a:prstGeom>
          <a:gradFill>
            <a:gsLst>
              <a:gs pos="0">
                <a:srgbClr val="F37B00"/>
              </a:gs>
              <a:gs pos="44000">
                <a:srgbClr val="F37B00"/>
              </a:gs>
              <a:gs pos="92000">
                <a:srgbClr val="FBAB30"/>
              </a:gs>
              <a:gs pos="100000">
                <a:srgbClr val="FBAB3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875" name="Shape 3875"/>
          <p:cNvSpPr/>
          <p:nvPr/>
        </p:nvSpPr>
        <p:spPr>
          <a:xfrm>
            <a:off x="68376" y="1194192"/>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876" name="Shape 3876"/>
          <p:cNvSpPr/>
          <p:nvPr/>
        </p:nvSpPr>
        <p:spPr>
          <a:xfrm>
            <a:off x="380904" y="1142594"/>
            <a:ext cx="380950" cy="287475"/>
          </a:xfrm>
          <a:prstGeom prst="rect">
            <a:avLst/>
          </a:prstGeom>
          <a:solidFill>
            <a:srgbClr val="F37B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877" name="Shape 3877"/>
          <p:cNvSpPr/>
          <p:nvPr/>
        </p:nvSpPr>
        <p:spPr>
          <a:xfrm>
            <a:off x="449280" y="1194192"/>
            <a:ext cx="244199" cy="184279"/>
          </a:xfrm>
          <a:prstGeom prst="ellipse">
            <a:avLst/>
          </a:prstGeom>
          <a:gradFill>
            <a:gsLst>
              <a:gs pos="0">
                <a:srgbClr val="F37B00"/>
              </a:gs>
              <a:gs pos="44000">
                <a:srgbClr val="F37B00"/>
              </a:gs>
              <a:gs pos="92000">
                <a:srgbClr val="FBAB30"/>
              </a:gs>
              <a:gs pos="100000">
                <a:srgbClr val="FBAB3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878" name="Shape 3878"/>
          <p:cNvSpPr/>
          <p:nvPr/>
        </p:nvSpPr>
        <p:spPr>
          <a:xfrm>
            <a:off x="449280" y="1194192"/>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879" name="Shape 3879"/>
          <p:cNvSpPr/>
          <p:nvPr/>
        </p:nvSpPr>
        <p:spPr>
          <a:xfrm>
            <a:off x="0" y="856946"/>
            <a:ext cx="380950" cy="287475"/>
          </a:xfrm>
          <a:prstGeom prst="rect">
            <a:avLst/>
          </a:prstGeom>
          <a:solidFill>
            <a:srgbClr val="F37B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880" name="Shape 3880"/>
          <p:cNvSpPr/>
          <p:nvPr/>
        </p:nvSpPr>
        <p:spPr>
          <a:xfrm>
            <a:off x="68376" y="908543"/>
            <a:ext cx="244199" cy="184279"/>
          </a:xfrm>
          <a:prstGeom prst="ellipse">
            <a:avLst/>
          </a:prstGeom>
          <a:gradFill>
            <a:gsLst>
              <a:gs pos="0">
                <a:srgbClr val="F37B00"/>
              </a:gs>
              <a:gs pos="44000">
                <a:srgbClr val="F37B00"/>
              </a:gs>
              <a:gs pos="92000">
                <a:srgbClr val="FBAB30"/>
              </a:gs>
              <a:gs pos="100000">
                <a:srgbClr val="FBAB3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881" name="Shape 3881"/>
          <p:cNvSpPr/>
          <p:nvPr/>
        </p:nvSpPr>
        <p:spPr>
          <a:xfrm>
            <a:off x="68376" y="908543"/>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882" name="Shape 3882"/>
          <p:cNvSpPr/>
          <p:nvPr/>
        </p:nvSpPr>
        <p:spPr>
          <a:xfrm>
            <a:off x="380904" y="856946"/>
            <a:ext cx="380950" cy="287475"/>
          </a:xfrm>
          <a:prstGeom prst="rect">
            <a:avLst/>
          </a:prstGeom>
          <a:solidFill>
            <a:srgbClr val="F37B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883" name="Shape 3883"/>
          <p:cNvSpPr/>
          <p:nvPr/>
        </p:nvSpPr>
        <p:spPr>
          <a:xfrm>
            <a:off x="449280" y="908543"/>
            <a:ext cx="244199" cy="184279"/>
          </a:xfrm>
          <a:prstGeom prst="ellipse">
            <a:avLst/>
          </a:prstGeom>
          <a:gradFill>
            <a:gsLst>
              <a:gs pos="0">
                <a:srgbClr val="F37B00"/>
              </a:gs>
              <a:gs pos="44000">
                <a:srgbClr val="F37B00"/>
              </a:gs>
              <a:gs pos="92000">
                <a:srgbClr val="FBAB30"/>
              </a:gs>
              <a:gs pos="100000">
                <a:srgbClr val="FBAB3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884" name="Shape 3884"/>
          <p:cNvSpPr/>
          <p:nvPr/>
        </p:nvSpPr>
        <p:spPr>
          <a:xfrm>
            <a:off x="449280" y="908543"/>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885" name="Shape 3885"/>
          <p:cNvSpPr/>
          <p:nvPr/>
        </p:nvSpPr>
        <p:spPr>
          <a:xfrm>
            <a:off x="761807" y="856946"/>
            <a:ext cx="380950" cy="287475"/>
          </a:xfrm>
          <a:prstGeom prst="rect">
            <a:avLst/>
          </a:prstGeom>
          <a:solidFill>
            <a:srgbClr val="ED331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886" name="Shape 3886"/>
          <p:cNvSpPr/>
          <p:nvPr/>
        </p:nvSpPr>
        <p:spPr>
          <a:xfrm>
            <a:off x="830183" y="908543"/>
            <a:ext cx="244199" cy="184279"/>
          </a:xfrm>
          <a:prstGeom prst="ellipse">
            <a:avLst/>
          </a:prstGeom>
          <a:gradFill>
            <a:gsLst>
              <a:gs pos="0">
                <a:srgbClr val="ED331A"/>
              </a:gs>
              <a:gs pos="44000">
                <a:srgbClr val="ED331A"/>
              </a:gs>
              <a:gs pos="92000">
                <a:srgbClr val="F48070"/>
              </a:gs>
              <a:gs pos="100000">
                <a:srgbClr val="F4807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887" name="Shape 3887"/>
          <p:cNvSpPr/>
          <p:nvPr/>
        </p:nvSpPr>
        <p:spPr>
          <a:xfrm>
            <a:off x="830183" y="908543"/>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888" name="Shape 3888"/>
          <p:cNvSpPr/>
          <p:nvPr/>
        </p:nvSpPr>
        <p:spPr>
          <a:xfrm>
            <a:off x="0" y="571297"/>
            <a:ext cx="380950" cy="287475"/>
          </a:xfrm>
          <a:prstGeom prst="rect">
            <a:avLst/>
          </a:prstGeom>
          <a:solidFill>
            <a:srgbClr val="F37B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889" name="Shape 3889"/>
          <p:cNvSpPr/>
          <p:nvPr/>
        </p:nvSpPr>
        <p:spPr>
          <a:xfrm>
            <a:off x="68376" y="622895"/>
            <a:ext cx="244199" cy="184279"/>
          </a:xfrm>
          <a:prstGeom prst="ellipse">
            <a:avLst/>
          </a:prstGeom>
          <a:gradFill>
            <a:gsLst>
              <a:gs pos="0">
                <a:srgbClr val="F37B00"/>
              </a:gs>
              <a:gs pos="44000">
                <a:srgbClr val="F37B00"/>
              </a:gs>
              <a:gs pos="92000">
                <a:srgbClr val="FBAB30"/>
              </a:gs>
              <a:gs pos="100000">
                <a:srgbClr val="FBAB3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890" name="Shape 3890"/>
          <p:cNvSpPr/>
          <p:nvPr/>
        </p:nvSpPr>
        <p:spPr>
          <a:xfrm>
            <a:off x="68376" y="622895"/>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891" name="Shape 3891"/>
          <p:cNvSpPr/>
          <p:nvPr/>
        </p:nvSpPr>
        <p:spPr>
          <a:xfrm>
            <a:off x="380904" y="571297"/>
            <a:ext cx="380950" cy="287475"/>
          </a:xfrm>
          <a:prstGeom prst="rect">
            <a:avLst/>
          </a:prstGeom>
          <a:solidFill>
            <a:srgbClr val="F37B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892" name="Shape 3892"/>
          <p:cNvSpPr/>
          <p:nvPr/>
        </p:nvSpPr>
        <p:spPr>
          <a:xfrm>
            <a:off x="449280" y="622895"/>
            <a:ext cx="244199" cy="184279"/>
          </a:xfrm>
          <a:prstGeom prst="ellipse">
            <a:avLst/>
          </a:prstGeom>
          <a:gradFill>
            <a:gsLst>
              <a:gs pos="0">
                <a:srgbClr val="F37B00"/>
              </a:gs>
              <a:gs pos="44000">
                <a:srgbClr val="F37B00"/>
              </a:gs>
              <a:gs pos="92000">
                <a:srgbClr val="FBAB30"/>
              </a:gs>
              <a:gs pos="100000">
                <a:srgbClr val="FBAB3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893" name="Shape 3893"/>
          <p:cNvSpPr/>
          <p:nvPr/>
        </p:nvSpPr>
        <p:spPr>
          <a:xfrm>
            <a:off x="449280" y="622895"/>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894" name="Shape 3894"/>
          <p:cNvSpPr/>
          <p:nvPr/>
        </p:nvSpPr>
        <p:spPr>
          <a:xfrm>
            <a:off x="761807" y="571297"/>
            <a:ext cx="380950" cy="287475"/>
          </a:xfrm>
          <a:prstGeom prst="rect">
            <a:avLst/>
          </a:prstGeom>
          <a:solidFill>
            <a:srgbClr val="12924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895" name="Shape 3895"/>
          <p:cNvSpPr/>
          <p:nvPr/>
        </p:nvSpPr>
        <p:spPr>
          <a:xfrm>
            <a:off x="830183" y="622895"/>
            <a:ext cx="244199" cy="184279"/>
          </a:xfrm>
          <a:prstGeom prst="ellipse">
            <a:avLst/>
          </a:prstGeom>
          <a:gradFill>
            <a:gsLst>
              <a:gs pos="0">
                <a:srgbClr val="129240"/>
              </a:gs>
              <a:gs pos="44000">
                <a:srgbClr val="129240"/>
              </a:gs>
              <a:gs pos="92000">
                <a:srgbClr val="18C255"/>
              </a:gs>
              <a:gs pos="100000">
                <a:srgbClr val="18C255"/>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896" name="Shape 3896"/>
          <p:cNvSpPr/>
          <p:nvPr/>
        </p:nvSpPr>
        <p:spPr>
          <a:xfrm>
            <a:off x="830183" y="622895"/>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897" name="Shape 3897"/>
          <p:cNvSpPr/>
          <p:nvPr/>
        </p:nvSpPr>
        <p:spPr>
          <a:xfrm>
            <a:off x="0" y="285649"/>
            <a:ext cx="380950" cy="287475"/>
          </a:xfrm>
          <a:prstGeom prst="rect">
            <a:avLst/>
          </a:prstGeom>
          <a:solidFill>
            <a:srgbClr val="0056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898" name="Shape 3898"/>
          <p:cNvSpPr/>
          <p:nvPr/>
        </p:nvSpPr>
        <p:spPr>
          <a:xfrm>
            <a:off x="68376" y="337247"/>
            <a:ext cx="244199" cy="184279"/>
          </a:xfrm>
          <a:prstGeom prst="ellipse">
            <a:avLst/>
          </a:prstGeom>
          <a:gradFill>
            <a:gsLst>
              <a:gs pos="0">
                <a:srgbClr val="0056A8"/>
              </a:gs>
              <a:gs pos="44000">
                <a:srgbClr val="0056A8"/>
              </a:gs>
              <a:gs pos="92000">
                <a:srgbClr val="0D86FF"/>
              </a:gs>
              <a:gs pos="100000">
                <a:srgbClr val="0D86FF"/>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899" name="Shape 3899"/>
          <p:cNvSpPr/>
          <p:nvPr/>
        </p:nvSpPr>
        <p:spPr>
          <a:xfrm>
            <a:off x="68376" y="337247"/>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900" name="Shape 3900"/>
          <p:cNvSpPr/>
          <p:nvPr/>
        </p:nvSpPr>
        <p:spPr>
          <a:xfrm>
            <a:off x="380904" y="285649"/>
            <a:ext cx="380950" cy="287475"/>
          </a:xfrm>
          <a:prstGeom prst="rect">
            <a:avLst/>
          </a:prstGeom>
          <a:solidFill>
            <a:srgbClr val="FFD5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901" name="Shape 3901"/>
          <p:cNvSpPr/>
          <p:nvPr/>
        </p:nvSpPr>
        <p:spPr>
          <a:xfrm>
            <a:off x="449280" y="337247"/>
            <a:ext cx="244199" cy="184279"/>
          </a:xfrm>
          <a:prstGeom prst="ellipse">
            <a:avLst/>
          </a:prstGeom>
          <a:gradFill>
            <a:gsLst>
              <a:gs pos="0">
                <a:srgbClr val="FFD500"/>
              </a:gs>
              <a:gs pos="44000">
                <a:srgbClr val="FFD500"/>
              </a:gs>
              <a:gs pos="92000">
                <a:srgbClr val="FFEC8F"/>
              </a:gs>
              <a:gs pos="100000">
                <a:srgbClr val="FFEC8F"/>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902" name="Shape 3902"/>
          <p:cNvSpPr/>
          <p:nvPr/>
        </p:nvSpPr>
        <p:spPr>
          <a:xfrm>
            <a:off x="449280" y="337247"/>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903" name="Shape 3903"/>
          <p:cNvSpPr/>
          <p:nvPr/>
        </p:nvSpPr>
        <p:spPr>
          <a:xfrm>
            <a:off x="761807" y="285649"/>
            <a:ext cx="380950" cy="287475"/>
          </a:xfrm>
          <a:prstGeom prst="rect">
            <a:avLst/>
          </a:prstGeom>
          <a:solidFill>
            <a:srgbClr val="12924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904" name="Shape 3904"/>
          <p:cNvSpPr/>
          <p:nvPr/>
        </p:nvSpPr>
        <p:spPr>
          <a:xfrm>
            <a:off x="830183" y="337247"/>
            <a:ext cx="244199" cy="184279"/>
          </a:xfrm>
          <a:prstGeom prst="ellipse">
            <a:avLst/>
          </a:prstGeom>
          <a:gradFill>
            <a:gsLst>
              <a:gs pos="0">
                <a:srgbClr val="129240"/>
              </a:gs>
              <a:gs pos="44000">
                <a:srgbClr val="129240"/>
              </a:gs>
              <a:gs pos="92000">
                <a:srgbClr val="18C255"/>
              </a:gs>
              <a:gs pos="100000">
                <a:srgbClr val="18C255"/>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905" name="Shape 3905"/>
          <p:cNvSpPr/>
          <p:nvPr/>
        </p:nvSpPr>
        <p:spPr>
          <a:xfrm>
            <a:off x="830183" y="337247"/>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906" name="Shape 3906"/>
          <p:cNvSpPr/>
          <p:nvPr/>
        </p:nvSpPr>
        <p:spPr>
          <a:xfrm>
            <a:off x="0" y="0"/>
            <a:ext cx="380950" cy="287475"/>
          </a:xfrm>
          <a:prstGeom prst="rect">
            <a:avLst/>
          </a:prstGeom>
          <a:solidFill>
            <a:srgbClr val="ED331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907" name="Shape 3907"/>
          <p:cNvSpPr/>
          <p:nvPr/>
        </p:nvSpPr>
        <p:spPr>
          <a:xfrm>
            <a:off x="68376" y="51598"/>
            <a:ext cx="244199" cy="184279"/>
          </a:xfrm>
          <a:prstGeom prst="ellipse">
            <a:avLst/>
          </a:prstGeom>
          <a:gradFill>
            <a:gsLst>
              <a:gs pos="0">
                <a:srgbClr val="ED331A"/>
              </a:gs>
              <a:gs pos="44000">
                <a:srgbClr val="ED331A"/>
              </a:gs>
              <a:gs pos="92000">
                <a:srgbClr val="F48070"/>
              </a:gs>
              <a:gs pos="100000">
                <a:srgbClr val="F4807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908" name="Shape 3908"/>
          <p:cNvSpPr/>
          <p:nvPr/>
        </p:nvSpPr>
        <p:spPr>
          <a:xfrm>
            <a:off x="68376" y="51598"/>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909" name="Shape 3909"/>
          <p:cNvSpPr/>
          <p:nvPr/>
        </p:nvSpPr>
        <p:spPr>
          <a:xfrm>
            <a:off x="380904" y="0"/>
            <a:ext cx="380950" cy="287475"/>
          </a:xfrm>
          <a:prstGeom prst="rect">
            <a:avLst/>
          </a:prstGeom>
          <a:solidFill>
            <a:srgbClr val="ED331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910" name="Shape 3910"/>
          <p:cNvSpPr/>
          <p:nvPr/>
        </p:nvSpPr>
        <p:spPr>
          <a:xfrm>
            <a:off x="449280" y="51598"/>
            <a:ext cx="244199" cy="184279"/>
          </a:xfrm>
          <a:prstGeom prst="ellipse">
            <a:avLst/>
          </a:prstGeom>
          <a:gradFill>
            <a:gsLst>
              <a:gs pos="0">
                <a:srgbClr val="ED331A"/>
              </a:gs>
              <a:gs pos="44000">
                <a:srgbClr val="ED331A"/>
              </a:gs>
              <a:gs pos="92000">
                <a:srgbClr val="F48070"/>
              </a:gs>
              <a:gs pos="100000">
                <a:srgbClr val="F48070"/>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911" name="Shape 3911"/>
          <p:cNvSpPr/>
          <p:nvPr/>
        </p:nvSpPr>
        <p:spPr>
          <a:xfrm>
            <a:off x="449280" y="51598"/>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912" name="Shape 3912"/>
          <p:cNvSpPr/>
          <p:nvPr/>
        </p:nvSpPr>
        <p:spPr>
          <a:xfrm>
            <a:off x="761807" y="0"/>
            <a:ext cx="380950" cy="287475"/>
          </a:xfrm>
          <a:prstGeom prst="rect">
            <a:avLst/>
          </a:prstGeom>
          <a:solidFill>
            <a:srgbClr val="12924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913" name="Shape 3913"/>
          <p:cNvSpPr/>
          <p:nvPr/>
        </p:nvSpPr>
        <p:spPr>
          <a:xfrm>
            <a:off x="830183" y="51598"/>
            <a:ext cx="244199" cy="184279"/>
          </a:xfrm>
          <a:prstGeom prst="ellipse">
            <a:avLst/>
          </a:prstGeom>
          <a:gradFill>
            <a:gsLst>
              <a:gs pos="0">
                <a:srgbClr val="129240"/>
              </a:gs>
              <a:gs pos="44000">
                <a:srgbClr val="129240"/>
              </a:gs>
              <a:gs pos="92000">
                <a:srgbClr val="18C255"/>
              </a:gs>
              <a:gs pos="100000">
                <a:srgbClr val="18C255"/>
              </a:gs>
            </a:gsLst>
            <a:path path="circle">
              <a:fillToRect l="100000" t="100000"/>
            </a:path>
            <a:tileRect r="-100000" b="-100000"/>
          </a:gra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914" name="Shape 3914"/>
          <p:cNvSpPr/>
          <p:nvPr/>
        </p:nvSpPr>
        <p:spPr>
          <a:xfrm>
            <a:off x="830183" y="51598"/>
            <a:ext cx="122099" cy="184279"/>
          </a:xfrm>
          <a:prstGeom prst="moon">
            <a:avLst>
              <a:gd name="adj" fmla="val 9266"/>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915"/>
        <p:cNvGrpSpPr/>
        <p:nvPr/>
      </p:nvGrpSpPr>
      <p:grpSpPr>
        <a:xfrm>
          <a:off x="0" y="0"/>
          <a:ext cx="0" cy="0"/>
          <a:chOff x="0" y="0"/>
          <a:chExt cx="0" cy="0"/>
        </a:xfrm>
      </p:grpSpPr>
      <p:sp>
        <p:nvSpPr>
          <p:cNvPr id="3916" name="Shape 3916"/>
          <p:cNvSpPr txBox="1">
            <a:spLocks noGrp="1"/>
          </p:cNvSpPr>
          <p:nvPr>
            <p:ph type="title"/>
          </p:nvPr>
        </p:nvSpPr>
        <p:spPr>
          <a:xfrm>
            <a:off x="628650" y="273845"/>
            <a:ext cx="7886700" cy="994172"/>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rgbClr val="262626"/>
              </a:buClr>
              <a:buSzPts val="4800"/>
              <a:buFont typeface="Calibri"/>
              <a:buNone/>
              <a:defRPr sz="4800" b="1" i="0" u="none" strike="noStrike" cap="none">
                <a:solidFill>
                  <a:srgbClr val="262626"/>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917" name="Shape 3917"/>
          <p:cNvSpPr txBox="1">
            <a:spLocks noGrp="1"/>
          </p:cNvSpPr>
          <p:nvPr>
            <p:ph type="dt" idx="10"/>
          </p:nvPr>
        </p:nvSpPr>
        <p:spPr>
          <a:xfrm>
            <a:off x="628650" y="4767263"/>
            <a:ext cx="2057400" cy="273844"/>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918" name="Shape 3918"/>
          <p:cNvSpPr txBox="1">
            <a:spLocks noGrp="1"/>
          </p:cNvSpPr>
          <p:nvPr>
            <p:ph type="ftr" idx="11"/>
          </p:nvPr>
        </p:nvSpPr>
        <p:spPr>
          <a:xfrm>
            <a:off x="3028950" y="4767263"/>
            <a:ext cx="3086100" cy="273844"/>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919" name="Shape 3919"/>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3920"/>
        <p:cNvGrpSpPr/>
        <p:nvPr/>
      </p:nvGrpSpPr>
      <p:grpSpPr>
        <a:xfrm>
          <a:off x="0" y="0"/>
          <a:ext cx="0" cy="0"/>
          <a:chOff x="0" y="0"/>
          <a:chExt cx="0" cy="0"/>
        </a:xfrm>
      </p:grpSpPr>
      <p:sp>
        <p:nvSpPr>
          <p:cNvPr id="3921" name="Shape 3921"/>
          <p:cNvSpPr txBox="1">
            <a:spLocks noGrp="1"/>
          </p:cNvSpPr>
          <p:nvPr>
            <p:ph type="title"/>
          </p:nvPr>
        </p:nvSpPr>
        <p:spPr>
          <a:xfrm>
            <a:off x="628650" y="273845"/>
            <a:ext cx="7886700" cy="994172"/>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rgbClr val="262626"/>
              </a:buClr>
              <a:buSzPts val="4800"/>
              <a:buFont typeface="Calibri"/>
              <a:buNone/>
              <a:defRPr sz="4800" b="1" i="0" u="none" strike="noStrike" cap="none">
                <a:solidFill>
                  <a:srgbClr val="262626"/>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922" name="Shape 3922"/>
          <p:cNvSpPr txBox="1">
            <a:spLocks noGrp="1"/>
          </p:cNvSpPr>
          <p:nvPr>
            <p:ph type="body" idx="1"/>
          </p:nvPr>
        </p:nvSpPr>
        <p:spPr>
          <a:xfrm>
            <a:off x="628650" y="1369219"/>
            <a:ext cx="7886700" cy="3263504"/>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rgbClr val="3F3F3F"/>
              </a:buClr>
              <a:buSzPts val="2800"/>
              <a:buFont typeface="Arial"/>
              <a:buChar char="•"/>
              <a:defRPr sz="2800" b="0" i="0" u="none" strike="noStrike" cap="none">
                <a:solidFill>
                  <a:srgbClr val="3F3F3F"/>
                </a:solidFill>
                <a:latin typeface="Calibri"/>
                <a:ea typeface="Calibri"/>
                <a:cs typeface="Calibri"/>
                <a:sym typeface="Calibri"/>
              </a:defRPr>
            </a:lvl1pPr>
            <a:lvl2pPr marL="914400" marR="0" lvl="1" indent="-381000" algn="l" rtl="0">
              <a:lnSpc>
                <a:spcPct val="90000"/>
              </a:lnSpc>
              <a:spcBef>
                <a:spcPts val="500"/>
              </a:spcBef>
              <a:spcAft>
                <a:spcPts val="0"/>
              </a:spcAft>
              <a:buClr>
                <a:srgbClr val="3F3F3F"/>
              </a:buClr>
              <a:buSzPts val="2400"/>
              <a:buFont typeface="Arial"/>
              <a:buChar char="•"/>
              <a:defRPr sz="2400" b="0" i="0" u="none" strike="noStrike" cap="none">
                <a:solidFill>
                  <a:srgbClr val="3F3F3F"/>
                </a:solidFill>
                <a:latin typeface="Calibri"/>
                <a:ea typeface="Calibri"/>
                <a:cs typeface="Calibri"/>
                <a:sym typeface="Calibri"/>
              </a:defRPr>
            </a:lvl2pPr>
            <a:lvl3pPr marL="1371600" marR="0" lvl="2" indent="-355600" algn="l" rtl="0">
              <a:lnSpc>
                <a:spcPct val="90000"/>
              </a:lnSpc>
              <a:spcBef>
                <a:spcPts val="500"/>
              </a:spcBef>
              <a:spcAft>
                <a:spcPts val="0"/>
              </a:spcAft>
              <a:buClr>
                <a:srgbClr val="3F3F3F"/>
              </a:buClr>
              <a:buSzPts val="2000"/>
              <a:buFont typeface="Arial"/>
              <a:buChar char="•"/>
              <a:defRPr sz="2000" b="0" i="0" u="none" strike="noStrike" cap="none">
                <a:solidFill>
                  <a:srgbClr val="3F3F3F"/>
                </a:solidFill>
                <a:latin typeface="Calibri"/>
                <a:ea typeface="Calibri"/>
                <a:cs typeface="Calibri"/>
                <a:sym typeface="Calibri"/>
              </a:defRPr>
            </a:lvl3pPr>
            <a:lvl4pPr marL="1828800" marR="0" lvl="3" indent="-342900" algn="l" rtl="0">
              <a:lnSpc>
                <a:spcPct val="90000"/>
              </a:lnSpc>
              <a:spcBef>
                <a:spcPts val="500"/>
              </a:spcBef>
              <a:spcAft>
                <a:spcPts val="0"/>
              </a:spcAft>
              <a:buClr>
                <a:srgbClr val="3F3F3F"/>
              </a:buClr>
              <a:buSzPts val="1800"/>
              <a:buFont typeface="Arial"/>
              <a:buChar char="•"/>
              <a:defRPr sz="1800" b="0" i="0" u="none" strike="noStrike" cap="none">
                <a:solidFill>
                  <a:srgbClr val="3F3F3F"/>
                </a:solidFill>
                <a:latin typeface="Calibri"/>
                <a:ea typeface="Calibri"/>
                <a:cs typeface="Calibri"/>
                <a:sym typeface="Calibri"/>
              </a:defRPr>
            </a:lvl4pPr>
            <a:lvl5pPr marL="2286000" marR="0" lvl="4" indent="-342900" algn="l" rtl="0">
              <a:lnSpc>
                <a:spcPct val="90000"/>
              </a:lnSpc>
              <a:spcBef>
                <a:spcPts val="500"/>
              </a:spcBef>
              <a:spcAft>
                <a:spcPts val="0"/>
              </a:spcAft>
              <a:buClr>
                <a:srgbClr val="3F3F3F"/>
              </a:buClr>
              <a:buSzPts val="1800"/>
              <a:buFont typeface="Arial"/>
              <a:buChar char="•"/>
              <a:defRPr sz="1800" b="0" i="0" u="none" strike="noStrike" cap="none">
                <a:solidFill>
                  <a:srgbClr val="3F3F3F"/>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923" name="Shape 3923"/>
          <p:cNvSpPr txBox="1">
            <a:spLocks noGrp="1"/>
          </p:cNvSpPr>
          <p:nvPr>
            <p:ph type="dt" idx="10"/>
          </p:nvPr>
        </p:nvSpPr>
        <p:spPr>
          <a:xfrm>
            <a:off x="628650" y="4767263"/>
            <a:ext cx="2057400" cy="273844"/>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924" name="Shape 3924"/>
          <p:cNvSpPr txBox="1">
            <a:spLocks noGrp="1"/>
          </p:cNvSpPr>
          <p:nvPr>
            <p:ph type="ftr" idx="11"/>
          </p:nvPr>
        </p:nvSpPr>
        <p:spPr>
          <a:xfrm>
            <a:off x="3028950" y="4767263"/>
            <a:ext cx="3086100" cy="273844"/>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925" name="Shape 3925"/>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1_Title and Content">
  <p:cSld name="1_Title and Content">
    <p:spTree>
      <p:nvGrpSpPr>
        <p:cNvPr id="1" name="Shape 3926"/>
        <p:cNvGrpSpPr/>
        <p:nvPr/>
      </p:nvGrpSpPr>
      <p:grpSpPr>
        <a:xfrm>
          <a:off x="0" y="0"/>
          <a:ext cx="0" cy="0"/>
          <a:chOff x="0" y="0"/>
          <a:chExt cx="0" cy="0"/>
        </a:xfrm>
      </p:grpSpPr>
      <p:sp>
        <p:nvSpPr>
          <p:cNvPr id="3927" name="Shape 3927"/>
          <p:cNvSpPr txBox="1">
            <a:spLocks noGrp="1"/>
          </p:cNvSpPr>
          <p:nvPr>
            <p:ph type="title"/>
          </p:nvPr>
        </p:nvSpPr>
        <p:spPr>
          <a:xfrm>
            <a:off x="628650" y="273845"/>
            <a:ext cx="7886700" cy="994172"/>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rgbClr val="262626"/>
              </a:buClr>
              <a:buSzPts val="4800"/>
              <a:buFont typeface="Calibri"/>
              <a:buNone/>
              <a:defRPr sz="4800" b="1" i="0" u="none" strike="noStrike" cap="none">
                <a:solidFill>
                  <a:srgbClr val="262626"/>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928" name="Shape 3928"/>
          <p:cNvSpPr txBox="1">
            <a:spLocks noGrp="1"/>
          </p:cNvSpPr>
          <p:nvPr>
            <p:ph type="body" idx="1"/>
          </p:nvPr>
        </p:nvSpPr>
        <p:spPr>
          <a:xfrm>
            <a:off x="628650" y="1369219"/>
            <a:ext cx="7886700" cy="3263504"/>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rgbClr val="3F3F3F"/>
              </a:buClr>
              <a:buSzPts val="2800"/>
              <a:buFont typeface="Arial"/>
              <a:buChar char="•"/>
              <a:defRPr sz="2800" b="0" i="0" u="none" strike="noStrike" cap="none">
                <a:solidFill>
                  <a:srgbClr val="3F3F3F"/>
                </a:solidFill>
                <a:latin typeface="Calibri"/>
                <a:ea typeface="Calibri"/>
                <a:cs typeface="Calibri"/>
                <a:sym typeface="Calibri"/>
              </a:defRPr>
            </a:lvl1pPr>
            <a:lvl2pPr marL="914400" marR="0" lvl="1" indent="-381000" algn="l" rtl="0">
              <a:lnSpc>
                <a:spcPct val="90000"/>
              </a:lnSpc>
              <a:spcBef>
                <a:spcPts val="500"/>
              </a:spcBef>
              <a:spcAft>
                <a:spcPts val="0"/>
              </a:spcAft>
              <a:buClr>
                <a:srgbClr val="3F3F3F"/>
              </a:buClr>
              <a:buSzPts val="2400"/>
              <a:buFont typeface="Arial"/>
              <a:buChar char="•"/>
              <a:defRPr sz="2400" b="0" i="0" u="none" strike="noStrike" cap="none">
                <a:solidFill>
                  <a:srgbClr val="3F3F3F"/>
                </a:solidFill>
                <a:latin typeface="Calibri"/>
                <a:ea typeface="Calibri"/>
                <a:cs typeface="Calibri"/>
                <a:sym typeface="Calibri"/>
              </a:defRPr>
            </a:lvl2pPr>
            <a:lvl3pPr marL="1371600" marR="0" lvl="2" indent="-355600" algn="l" rtl="0">
              <a:lnSpc>
                <a:spcPct val="90000"/>
              </a:lnSpc>
              <a:spcBef>
                <a:spcPts val="500"/>
              </a:spcBef>
              <a:spcAft>
                <a:spcPts val="0"/>
              </a:spcAft>
              <a:buClr>
                <a:srgbClr val="3F3F3F"/>
              </a:buClr>
              <a:buSzPts val="2000"/>
              <a:buFont typeface="Arial"/>
              <a:buChar char="•"/>
              <a:defRPr sz="2000" b="0" i="0" u="none" strike="noStrike" cap="none">
                <a:solidFill>
                  <a:srgbClr val="3F3F3F"/>
                </a:solidFill>
                <a:latin typeface="Calibri"/>
                <a:ea typeface="Calibri"/>
                <a:cs typeface="Calibri"/>
                <a:sym typeface="Calibri"/>
              </a:defRPr>
            </a:lvl3pPr>
            <a:lvl4pPr marL="1828800" marR="0" lvl="3" indent="-342900" algn="l" rtl="0">
              <a:lnSpc>
                <a:spcPct val="90000"/>
              </a:lnSpc>
              <a:spcBef>
                <a:spcPts val="500"/>
              </a:spcBef>
              <a:spcAft>
                <a:spcPts val="0"/>
              </a:spcAft>
              <a:buClr>
                <a:srgbClr val="3F3F3F"/>
              </a:buClr>
              <a:buSzPts val="1800"/>
              <a:buFont typeface="Arial"/>
              <a:buChar char="•"/>
              <a:defRPr sz="1800" b="0" i="0" u="none" strike="noStrike" cap="none">
                <a:solidFill>
                  <a:srgbClr val="3F3F3F"/>
                </a:solidFill>
                <a:latin typeface="Calibri"/>
                <a:ea typeface="Calibri"/>
                <a:cs typeface="Calibri"/>
                <a:sym typeface="Calibri"/>
              </a:defRPr>
            </a:lvl4pPr>
            <a:lvl5pPr marL="2286000" marR="0" lvl="4" indent="-342900" algn="l" rtl="0">
              <a:lnSpc>
                <a:spcPct val="90000"/>
              </a:lnSpc>
              <a:spcBef>
                <a:spcPts val="500"/>
              </a:spcBef>
              <a:spcAft>
                <a:spcPts val="0"/>
              </a:spcAft>
              <a:buClr>
                <a:srgbClr val="3F3F3F"/>
              </a:buClr>
              <a:buSzPts val="1800"/>
              <a:buFont typeface="Arial"/>
              <a:buChar char="•"/>
              <a:defRPr sz="1800" b="0" i="0" u="none" strike="noStrike" cap="none">
                <a:solidFill>
                  <a:srgbClr val="3F3F3F"/>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929" name="Shape 3929"/>
          <p:cNvSpPr txBox="1">
            <a:spLocks noGrp="1"/>
          </p:cNvSpPr>
          <p:nvPr>
            <p:ph type="dt" idx="10"/>
          </p:nvPr>
        </p:nvSpPr>
        <p:spPr>
          <a:xfrm>
            <a:off x="628650" y="4767263"/>
            <a:ext cx="2057400" cy="273844"/>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930" name="Shape 3930"/>
          <p:cNvSpPr txBox="1">
            <a:spLocks noGrp="1"/>
          </p:cNvSpPr>
          <p:nvPr>
            <p:ph type="ftr" idx="11"/>
          </p:nvPr>
        </p:nvSpPr>
        <p:spPr>
          <a:xfrm>
            <a:off x="3028950" y="4767263"/>
            <a:ext cx="3086100" cy="273844"/>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931" name="Shape 3931"/>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932"/>
        <p:cNvGrpSpPr/>
        <p:nvPr/>
      </p:nvGrpSpPr>
      <p:grpSpPr>
        <a:xfrm>
          <a:off x="0" y="0"/>
          <a:ext cx="0" cy="0"/>
          <a:chOff x="0" y="0"/>
          <a:chExt cx="0" cy="0"/>
        </a:xfrm>
      </p:grpSpPr>
      <p:sp>
        <p:nvSpPr>
          <p:cNvPr id="3933" name="Shape 3933"/>
          <p:cNvSpPr txBox="1">
            <a:spLocks noGrp="1"/>
          </p:cNvSpPr>
          <p:nvPr>
            <p:ph type="title"/>
          </p:nvPr>
        </p:nvSpPr>
        <p:spPr>
          <a:xfrm>
            <a:off x="623888" y="1282304"/>
            <a:ext cx="7886700" cy="2139553"/>
          </a:xfrm>
          <a:prstGeom prst="rect">
            <a:avLst/>
          </a:prstGeom>
          <a:noFill/>
          <a:ln>
            <a:noFill/>
          </a:ln>
        </p:spPr>
        <p:txBody>
          <a:bodyPr spcFirstLastPara="1" wrap="square" lIns="91425" tIns="91425" rIns="91425" bIns="91425" anchor="b" anchorCtr="0"/>
          <a:lstStyle>
            <a:lvl1pPr marR="0" lvl="0" algn="l" rtl="0">
              <a:lnSpc>
                <a:spcPct val="90000"/>
              </a:lnSpc>
              <a:spcBef>
                <a:spcPts val="0"/>
              </a:spcBef>
              <a:spcAft>
                <a:spcPts val="0"/>
              </a:spcAft>
              <a:buClr>
                <a:srgbClr val="262626"/>
              </a:buClr>
              <a:buSzPts val="6000"/>
              <a:buFont typeface="Calibri"/>
              <a:buNone/>
              <a:defRPr sz="6000" b="1" i="0" u="none" strike="noStrike" cap="none">
                <a:solidFill>
                  <a:srgbClr val="262626"/>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934" name="Shape 3934"/>
          <p:cNvSpPr txBox="1">
            <a:spLocks noGrp="1"/>
          </p:cNvSpPr>
          <p:nvPr>
            <p:ph type="body" idx="1"/>
          </p:nvPr>
        </p:nvSpPr>
        <p:spPr>
          <a:xfrm>
            <a:off x="623888" y="3442098"/>
            <a:ext cx="7886700" cy="1125140"/>
          </a:xfrm>
          <a:prstGeom prst="rect">
            <a:avLst/>
          </a:prstGeom>
          <a:noFill/>
          <a:ln>
            <a:noFill/>
          </a:ln>
        </p:spPr>
        <p:txBody>
          <a:bodyPr spcFirstLastPara="1" wrap="square" lIns="91425" tIns="91425" rIns="91425" bIns="91425" anchor="t" anchorCtr="0"/>
          <a:lstStyle>
            <a:lvl1pPr marL="457200" marR="0" lvl="0" indent="-228600" algn="l" rtl="0">
              <a:lnSpc>
                <a:spcPct val="90000"/>
              </a:lnSpc>
              <a:spcBef>
                <a:spcPts val="1000"/>
              </a:spcBef>
              <a:spcAft>
                <a:spcPts val="0"/>
              </a:spcAft>
              <a:buClr>
                <a:srgbClr val="888888"/>
              </a:buClr>
              <a:buSzPts val="2400"/>
              <a:buFont typeface="Arial"/>
              <a:buNone/>
              <a:defRPr sz="2400" b="0" i="0" u="none" strike="noStrike" cap="none">
                <a:solidFill>
                  <a:srgbClr val="888888"/>
                </a:solidFill>
                <a:latin typeface="Calibri"/>
                <a:ea typeface="Calibri"/>
                <a:cs typeface="Calibri"/>
                <a:sym typeface="Calibri"/>
              </a:defRPr>
            </a:lvl1pPr>
            <a:lvl2pPr marL="914400" marR="0" lvl="1" indent="-228600" algn="l" rtl="0">
              <a:lnSpc>
                <a:spcPct val="90000"/>
              </a:lnSpc>
              <a:spcBef>
                <a:spcPts val="5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2pPr>
            <a:lvl3pPr marL="1371600" marR="0" lvl="2" indent="-228600" algn="l" rtl="0">
              <a:lnSpc>
                <a:spcPct val="90000"/>
              </a:lnSpc>
              <a:spcBef>
                <a:spcPts val="500"/>
              </a:spcBef>
              <a:spcAft>
                <a:spcPts val="0"/>
              </a:spcAft>
              <a:buClr>
                <a:srgbClr val="888888"/>
              </a:buClr>
              <a:buSzPts val="1800"/>
              <a:buFont typeface="Arial"/>
              <a:buNone/>
              <a:defRPr sz="1800" b="0" i="0" u="none" strike="noStrike" cap="none">
                <a:solidFill>
                  <a:srgbClr val="888888"/>
                </a:solidFill>
                <a:latin typeface="Calibri"/>
                <a:ea typeface="Calibri"/>
                <a:cs typeface="Calibri"/>
                <a:sym typeface="Calibri"/>
              </a:defRPr>
            </a:lvl3pPr>
            <a:lvl4pPr marL="1828800" marR="0" lvl="3"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4pPr>
            <a:lvl5pPr marL="2286000" marR="0" lvl="4"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5pPr>
            <a:lvl6pPr marL="2743200" marR="0" lvl="5"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6pPr>
            <a:lvl7pPr marL="3200400" marR="0" lvl="6"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7pPr>
            <a:lvl8pPr marL="3657600" marR="0" lvl="7"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8pPr>
            <a:lvl9pPr marL="4114800" marR="0" lvl="8"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9pPr>
          </a:lstStyle>
          <a:p>
            <a:endParaRPr/>
          </a:p>
        </p:txBody>
      </p:sp>
      <p:sp>
        <p:nvSpPr>
          <p:cNvPr id="3935" name="Shape 3935"/>
          <p:cNvSpPr txBox="1">
            <a:spLocks noGrp="1"/>
          </p:cNvSpPr>
          <p:nvPr>
            <p:ph type="dt" idx="10"/>
          </p:nvPr>
        </p:nvSpPr>
        <p:spPr>
          <a:xfrm>
            <a:off x="628650" y="4767263"/>
            <a:ext cx="2057400" cy="273844"/>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936" name="Shape 3936"/>
          <p:cNvSpPr txBox="1">
            <a:spLocks noGrp="1"/>
          </p:cNvSpPr>
          <p:nvPr>
            <p:ph type="ftr" idx="11"/>
          </p:nvPr>
        </p:nvSpPr>
        <p:spPr>
          <a:xfrm>
            <a:off x="3028950" y="4767263"/>
            <a:ext cx="3086100" cy="273844"/>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937" name="Shape 3937"/>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938"/>
        <p:cNvGrpSpPr/>
        <p:nvPr/>
      </p:nvGrpSpPr>
      <p:grpSpPr>
        <a:xfrm>
          <a:off x="0" y="0"/>
          <a:ext cx="0" cy="0"/>
          <a:chOff x="0" y="0"/>
          <a:chExt cx="0" cy="0"/>
        </a:xfrm>
      </p:grpSpPr>
      <p:sp>
        <p:nvSpPr>
          <p:cNvPr id="3939" name="Shape 3939"/>
          <p:cNvSpPr txBox="1">
            <a:spLocks noGrp="1"/>
          </p:cNvSpPr>
          <p:nvPr>
            <p:ph type="title"/>
          </p:nvPr>
        </p:nvSpPr>
        <p:spPr>
          <a:xfrm>
            <a:off x="628650" y="273845"/>
            <a:ext cx="7886700" cy="994172"/>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rgbClr val="262626"/>
              </a:buClr>
              <a:buSzPts val="4800"/>
              <a:buFont typeface="Calibri"/>
              <a:buNone/>
              <a:defRPr sz="4800" b="1" i="0" u="none" strike="noStrike" cap="none">
                <a:solidFill>
                  <a:srgbClr val="262626"/>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940" name="Shape 3940"/>
          <p:cNvSpPr txBox="1">
            <a:spLocks noGrp="1"/>
          </p:cNvSpPr>
          <p:nvPr>
            <p:ph type="body" idx="1"/>
          </p:nvPr>
        </p:nvSpPr>
        <p:spPr>
          <a:xfrm>
            <a:off x="628650" y="1369219"/>
            <a:ext cx="3886200" cy="3263504"/>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rgbClr val="3F3F3F"/>
              </a:buClr>
              <a:buSzPts val="2800"/>
              <a:buFont typeface="Arial"/>
              <a:buChar char="•"/>
              <a:defRPr sz="2800" b="0" i="0" u="none" strike="noStrike" cap="none">
                <a:solidFill>
                  <a:srgbClr val="3F3F3F"/>
                </a:solidFill>
                <a:latin typeface="Calibri"/>
                <a:ea typeface="Calibri"/>
                <a:cs typeface="Calibri"/>
                <a:sym typeface="Calibri"/>
              </a:defRPr>
            </a:lvl1pPr>
            <a:lvl2pPr marL="914400" marR="0" lvl="1" indent="-381000" algn="l" rtl="0">
              <a:lnSpc>
                <a:spcPct val="90000"/>
              </a:lnSpc>
              <a:spcBef>
                <a:spcPts val="500"/>
              </a:spcBef>
              <a:spcAft>
                <a:spcPts val="0"/>
              </a:spcAft>
              <a:buClr>
                <a:srgbClr val="3F3F3F"/>
              </a:buClr>
              <a:buSzPts val="2400"/>
              <a:buFont typeface="Arial"/>
              <a:buChar char="•"/>
              <a:defRPr sz="2400" b="0" i="0" u="none" strike="noStrike" cap="none">
                <a:solidFill>
                  <a:srgbClr val="3F3F3F"/>
                </a:solidFill>
                <a:latin typeface="Calibri"/>
                <a:ea typeface="Calibri"/>
                <a:cs typeface="Calibri"/>
                <a:sym typeface="Calibri"/>
              </a:defRPr>
            </a:lvl2pPr>
            <a:lvl3pPr marL="1371600" marR="0" lvl="2" indent="-355600" algn="l" rtl="0">
              <a:lnSpc>
                <a:spcPct val="90000"/>
              </a:lnSpc>
              <a:spcBef>
                <a:spcPts val="500"/>
              </a:spcBef>
              <a:spcAft>
                <a:spcPts val="0"/>
              </a:spcAft>
              <a:buClr>
                <a:srgbClr val="3F3F3F"/>
              </a:buClr>
              <a:buSzPts val="2000"/>
              <a:buFont typeface="Arial"/>
              <a:buChar char="•"/>
              <a:defRPr sz="2000" b="0" i="0" u="none" strike="noStrike" cap="none">
                <a:solidFill>
                  <a:srgbClr val="3F3F3F"/>
                </a:solidFill>
                <a:latin typeface="Calibri"/>
                <a:ea typeface="Calibri"/>
                <a:cs typeface="Calibri"/>
                <a:sym typeface="Calibri"/>
              </a:defRPr>
            </a:lvl3pPr>
            <a:lvl4pPr marL="1828800" marR="0" lvl="3" indent="-342900" algn="l" rtl="0">
              <a:lnSpc>
                <a:spcPct val="90000"/>
              </a:lnSpc>
              <a:spcBef>
                <a:spcPts val="500"/>
              </a:spcBef>
              <a:spcAft>
                <a:spcPts val="0"/>
              </a:spcAft>
              <a:buClr>
                <a:srgbClr val="3F3F3F"/>
              </a:buClr>
              <a:buSzPts val="1800"/>
              <a:buFont typeface="Arial"/>
              <a:buChar char="•"/>
              <a:defRPr sz="1800" b="0" i="0" u="none" strike="noStrike" cap="none">
                <a:solidFill>
                  <a:srgbClr val="3F3F3F"/>
                </a:solidFill>
                <a:latin typeface="Calibri"/>
                <a:ea typeface="Calibri"/>
                <a:cs typeface="Calibri"/>
                <a:sym typeface="Calibri"/>
              </a:defRPr>
            </a:lvl4pPr>
            <a:lvl5pPr marL="2286000" marR="0" lvl="4" indent="-342900" algn="l" rtl="0">
              <a:lnSpc>
                <a:spcPct val="90000"/>
              </a:lnSpc>
              <a:spcBef>
                <a:spcPts val="500"/>
              </a:spcBef>
              <a:spcAft>
                <a:spcPts val="0"/>
              </a:spcAft>
              <a:buClr>
                <a:srgbClr val="3F3F3F"/>
              </a:buClr>
              <a:buSzPts val="1800"/>
              <a:buFont typeface="Arial"/>
              <a:buChar char="•"/>
              <a:defRPr sz="1800" b="0" i="0" u="none" strike="noStrike" cap="none">
                <a:solidFill>
                  <a:srgbClr val="3F3F3F"/>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941" name="Shape 3941"/>
          <p:cNvSpPr txBox="1">
            <a:spLocks noGrp="1"/>
          </p:cNvSpPr>
          <p:nvPr>
            <p:ph type="body" idx="2"/>
          </p:nvPr>
        </p:nvSpPr>
        <p:spPr>
          <a:xfrm>
            <a:off x="4629150" y="1369219"/>
            <a:ext cx="3886200" cy="3263504"/>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rgbClr val="3F3F3F"/>
              </a:buClr>
              <a:buSzPts val="2800"/>
              <a:buFont typeface="Arial"/>
              <a:buChar char="•"/>
              <a:defRPr sz="2800" b="0" i="0" u="none" strike="noStrike" cap="none">
                <a:solidFill>
                  <a:srgbClr val="3F3F3F"/>
                </a:solidFill>
                <a:latin typeface="Calibri"/>
                <a:ea typeface="Calibri"/>
                <a:cs typeface="Calibri"/>
                <a:sym typeface="Calibri"/>
              </a:defRPr>
            </a:lvl1pPr>
            <a:lvl2pPr marL="914400" marR="0" lvl="1" indent="-381000" algn="l" rtl="0">
              <a:lnSpc>
                <a:spcPct val="90000"/>
              </a:lnSpc>
              <a:spcBef>
                <a:spcPts val="500"/>
              </a:spcBef>
              <a:spcAft>
                <a:spcPts val="0"/>
              </a:spcAft>
              <a:buClr>
                <a:srgbClr val="3F3F3F"/>
              </a:buClr>
              <a:buSzPts val="2400"/>
              <a:buFont typeface="Arial"/>
              <a:buChar char="•"/>
              <a:defRPr sz="2400" b="0" i="0" u="none" strike="noStrike" cap="none">
                <a:solidFill>
                  <a:srgbClr val="3F3F3F"/>
                </a:solidFill>
                <a:latin typeface="Calibri"/>
                <a:ea typeface="Calibri"/>
                <a:cs typeface="Calibri"/>
                <a:sym typeface="Calibri"/>
              </a:defRPr>
            </a:lvl2pPr>
            <a:lvl3pPr marL="1371600" marR="0" lvl="2" indent="-355600" algn="l" rtl="0">
              <a:lnSpc>
                <a:spcPct val="90000"/>
              </a:lnSpc>
              <a:spcBef>
                <a:spcPts val="500"/>
              </a:spcBef>
              <a:spcAft>
                <a:spcPts val="0"/>
              </a:spcAft>
              <a:buClr>
                <a:srgbClr val="3F3F3F"/>
              </a:buClr>
              <a:buSzPts val="2000"/>
              <a:buFont typeface="Arial"/>
              <a:buChar char="•"/>
              <a:defRPr sz="2000" b="0" i="0" u="none" strike="noStrike" cap="none">
                <a:solidFill>
                  <a:srgbClr val="3F3F3F"/>
                </a:solidFill>
                <a:latin typeface="Calibri"/>
                <a:ea typeface="Calibri"/>
                <a:cs typeface="Calibri"/>
                <a:sym typeface="Calibri"/>
              </a:defRPr>
            </a:lvl3pPr>
            <a:lvl4pPr marL="1828800" marR="0" lvl="3" indent="-342900" algn="l" rtl="0">
              <a:lnSpc>
                <a:spcPct val="90000"/>
              </a:lnSpc>
              <a:spcBef>
                <a:spcPts val="500"/>
              </a:spcBef>
              <a:spcAft>
                <a:spcPts val="0"/>
              </a:spcAft>
              <a:buClr>
                <a:srgbClr val="3F3F3F"/>
              </a:buClr>
              <a:buSzPts val="1800"/>
              <a:buFont typeface="Arial"/>
              <a:buChar char="•"/>
              <a:defRPr sz="1800" b="0" i="0" u="none" strike="noStrike" cap="none">
                <a:solidFill>
                  <a:srgbClr val="3F3F3F"/>
                </a:solidFill>
                <a:latin typeface="Calibri"/>
                <a:ea typeface="Calibri"/>
                <a:cs typeface="Calibri"/>
                <a:sym typeface="Calibri"/>
              </a:defRPr>
            </a:lvl4pPr>
            <a:lvl5pPr marL="2286000" marR="0" lvl="4" indent="-342900" algn="l" rtl="0">
              <a:lnSpc>
                <a:spcPct val="90000"/>
              </a:lnSpc>
              <a:spcBef>
                <a:spcPts val="500"/>
              </a:spcBef>
              <a:spcAft>
                <a:spcPts val="0"/>
              </a:spcAft>
              <a:buClr>
                <a:srgbClr val="3F3F3F"/>
              </a:buClr>
              <a:buSzPts val="1800"/>
              <a:buFont typeface="Arial"/>
              <a:buChar char="•"/>
              <a:defRPr sz="1800" b="0" i="0" u="none" strike="noStrike" cap="none">
                <a:solidFill>
                  <a:srgbClr val="3F3F3F"/>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942" name="Shape 3942"/>
          <p:cNvSpPr txBox="1">
            <a:spLocks noGrp="1"/>
          </p:cNvSpPr>
          <p:nvPr>
            <p:ph type="dt" idx="10"/>
          </p:nvPr>
        </p:nvSpPr>
        <p:spPr>
          <a:xfrm>
            <a:off x="628650" y="4767263"/>
            <a:ext cx="2057400" cy="273844"/>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943" name="Shape 3943"/>
          <p:cNvSpPr txBox="1">
            <a:spLocks noGrp="1"/>
          </p:cNvSpPr>
          <p:nvPr>
            <p:ph type="ftr" idx="11"/>
          </p:nvPr>
        </p:nvSpPr>
        <p:spPr>
          <a:xfrm>
            <a:off x="3028950" y="4767263"/>
            <a:ext cx="3086100" cy="273844"/>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944" name="Shape 3944"/>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945"/>
        <p:cNvGrpSpPr/>
        <p:nvPr/>
      </p:nvGrpSpPr>
      <p:grpSpPr>
        <a:xfrm>
          <a:off x="0" y="0"/>
          <a:ext cx="0" cy="0"/>
          <a:chOff x="0" y="0"/>
          <a:chExt cx="0" cy="0"/>
        </a:xfrm>
      </p:grpSpPr>
      <p:sp>
        <p:nvSpPr>
          <p:cNvPr id="3946" name="Shape 3946"/>
          <p:cNvSpPr txBox="1">
            <a:spLocks noGrp="1"/>
          </p:cNvSpPr>
          <p:nvPr>
            <p:ph type="title"/>
          </p:nvPr>
        </p:nvSpPr>
        <p:spPr>
          <a:xfrm>
            <a:off x="629841" y="273845"/>
            <a:ext cx="7886700" cy="994172"/>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rgbClr val="262626"/>
              </a:buClr>
              <a:buSzPts val="4800"/>
              <a:buFont typeface="Calibri"/>
              <a:buNone/>
              <a:defRPr sz="4800" b="1" i="0" u="none" strike="noStrike" cap="none">
                <a:solidFill>
                  <a:srgbClr val="262626"/>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947" name="Shape 3947"/>
          <p:cNvSpPr txBox="1">
            <a:spLocks noGrp="1"/>
          </p:cNvSpPr>
          <p:nvPr>
            <p:ph type="body" idx="1"/>
          </p:nvPr>
        </p:nvSpPr>
        <p:spPr>
          <a:xfrm>
            <a:off x="629842" y="1260872"/>
            <a:ext cx="3868340" cy="617934"/>
          </a:xfrm>
          <a:prstGeom prst="rect">
            <a:avLst/>
          </a:prstGeom>
          <a:noFill/>
          <a:ln>
            <a:noFill/>
          </a:ln>
        </p:spPr>
        <p:txBody>
          <a:bodyPr spcFirstLastPara="1" wrap="square" lIns="91425" tIns="91425" rIns="91425" bIns="91425" anchor="b" anchorCtr="0"/>
          <a:lstStyle>
            <a:lvl1pPr marL="457200" marR="0" lvl="0" indent="-228600" algn="l" rtl="0">
              <a:lnSpc>
                <a:spcPct val="90000"/>
              </a:lnSpc>
              <a:spcBef>
                <a:spcPts val="1000"/>
              </a:spcBef>
              <a:spcAft>
                <a:spcPts val="0"/>
              </a:spcAft>
              <a:buClr>
                <a:srgbClr val="3F3F3F"/>
              </a:buClr>
              <a:buSzPts val="2400"/>
              <a:buFont typeface="Arial"/>
              <a:buNone/>
              <a:defRPr sz="2400" b="1" i="0" u="none" strike="noStrike" cap="none">
                <a:solidFill>
                  <a:srgbClr val="3F3F3F"/>
                </a:solidFill>
                <a:latin typeface="Calibri"/>
                <a:ea typeface="Calibri"/>
                <a:cs typeface="Calibri"/>
                <a:sym typeface="Calibri"/>
              </a:defRPr>
            </a:lvl1pPr>
            <a:lvl2pPr marL="914400" marR="0" lvl="1" indent="-228600" algn="l" rtl="0">
              <a:lnSpc>
                <a:spcPct val="90000"/>
              </a:lnSpc>
              <a:spcBef>
                <a:spcPts val="500"/>
              </a:spcBef>
              <a:spcAft>
                <a:spcPts val="0"/>
              </a:spcAft>
              <a:buClr>
                <a:srgbClr val="3F3F3F"/>
              </a:buClr>
              <a:buSzPts val="2000"/>
              <a:buFont typeface="Arial"/>
              <a:buNone/>
              <a:defRPr sz="2000" b="1" i="0" u="none" strike="noStrike" cap="none">
                <a:solidFill>
                  <a:srgbClr val="3F3F3F"/>
                </a:solidFill>
                <a:latin typeface="Calibri"/>
                <a:ea typeface="Calibri"/>
                <a:cs typeface="Calibri"/>
                <a:sym typeface="Calibri"/>
              </a:defRPr>
            </a:lvl2pPr>
            <a:lvl3pPr marL="1371600" marR="0" lvl="2" indent="-228600" algn="l" rtl="0">
              <a:lnSpc>
                <a:spcPct val="90000"/>
              </a:lnSpc>
              <a:spcBef>
                <a:spcPts val="500"/>
              </a:spcBef>
              <a:spcAft>
                <a:spcPts val="0"/>
              </a:spcAft>
              <a:buClr>
                <a:srgbClr val="3F3F3F"/>
              </a:buClr>
              <a:buSzPts val="1800"/>
              <a:buFont typeface="Arial"/>
              <a:buNone/>
              <a:defRPr sz="1800" b="1" i="0" u="none" strike="noStrike" cap="none">
                <a:solidFill>
                  <a:srgbClr val="3F3F3F"/>
                </a:solidFill>
                <a:latin typeface="Calibri"/>
                <a:ea typeface="Calibri"/>
                <a:cs typeface="Calibri"/>
                <a:sym typeface="Calibri"/>
              </a:defRPr>
            </a:lvl3pPr>
            <a:lvl4pPr marL="1828800" marR="0" lvl="3" indent="-228600" algn="l" rtl="0">
              <a:lnSpc>
                <a:spcPct val="90000"/>
              </a:lnSpc>
              <a:spcBef>
                <a:spcPts val="500"/>
              </a:spcBef>
              <a:spcAft>
                <a:spcPts val="0"/>
              </a:spcAft>
              <a:buClr>
                <a:srgbClr val="3F3F3F"/>
              </a:buClr>
              <a:buSzPts val="1600"/>
              <a:buFont typeface="Arial"/>
              <a:buNone/>
              <a:defRPr sz="1600" b="1" i="0" u="none" strike="noStrike" cap="none">
                <a:solidFill>
                  <a:srgbClr val="3F3F3F"/>
                </a:solidFill>
                <a:latin typeface="Calibri"/>
                <a:ea typeface="Calibri"/>
                <a:cs typeface="Calibri"/>
                <a:sym typeface="Calibri"/>
              </a:defRPr>
            </a:lvl4pPr>
            <a:lvl5pPr marL="2286000" marR="0" lvl="4" indent="-228600" algn="l" rtl="0">
              <a:lnSpc>
                <a:spcPct val="90000"/>
              </a:lnSpc>
              <a:spcBef>
                <a:spcPts val="500"/>
              </a:spcBef>
              <a:spcAft>
                <a:spcPts val="0"/>
              </a:spcAft>
              <a:buClr>
                <a:srgbClr val="3F3F3F"/>
              </a:buClr>
              <a:buSzPts val="1600"/>
              <a:buFont typeface="Arial"/>
              <a:buNone/>
              <a:defRPr sz="1600" b="1" i="0" u="none" strike="noStrike" cap="none">
                <a:solidFill>
                  <a:srgbClr val="3F3F3F"/>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3948" name="Shape 3948"/>
          <p:cNvSpPr txBox="1">
            <a:spLocks noGrp="1"/>
          </p:cNvSpPr>
          <p:nvPr>
            <p:ph type="body" idx="2"/>
          </p:nvPr>
        </p:nvSpPr>
        <p:spPr>
          <a:xfrm>
            <a:off x="629842" y="1878806"/>
            <a:ext cx="3868340" cy="2763441"/>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rgbClr val="3F3F3F"/>
              </a:buClr>
              <a:buSzPts val="2800"/>
              <a:buFont typeface="Arial"/>
              <a:buChar char="•"/>
              <a:defRPr sz="2800" b="0" i="0" u="none" strike="noStrike" cap="none">
                <a:solidFill>
                  <a:srgbClr val="3F3F3F"/>
                </a:solidFill>
                <a:latin typeface="Calibri"/>
                <a:ea typeface="Calibri"/>
                <a:cs typeface="Calibri"/>
                <a:sym typeface="Calibri"/>
              </a:defRPr>
            </a:lvl1pPr>
            <a:lvl2pPr marL="914400" marR="0" lvl="1" indent="-381000" algn="l" rtl="0">
              <a:lnSpc>
                <a:spcPct val="90000"/>
              </a:lnSpc>
              <a:spcBef>
                <a:spcPts val="500"/>
              </a:spcBef>
              <a:spcAft>
                <a:spcPts val="0"/>
              </a:spcAft>
              <a:buClr>
                <a:srgbClr val="3F3F3F"/>
              </a:buClr>
              <a:buSzPts val="2400"/>
              <a:buFont typeface="Arial"/>
              <a:buChar char="•"/>
              <a:defRPr sz="2400" b="0" i="0" u="none" strike="noStrike" cap="none">
                <a:solidFill>
                  <a:srgbClr val="3F3F3F"/>
                </a:solidFill>
                <a:latin typeface="Calibri"/>
                <a:ea typeface="Calibri"/>
                <a:cs typeface="Calibri"/>
                <a:sym typeface="Calibri"/>
              </a:defRPr>
            </a:lvl2pPr>
            <a:lvl3pPr marL="1371600" marR="0" lvl="2" indent="-355600" algn="l" rtl="0">
              <a:lnSpc>
                <a:spcPct val="90000"/>
              </a:lnSpc>
              <a:spcBef>
                <a:spcPts val="500"/>
              </a:spcBef>
              <a:spcAft>
                <a:spcPts val="0"/>
              </a:spcAft>
              <a:buClr>
                <a:srgbClr val="3F3F3F"/>
              </a:buClr>
              <a:buSzPts val="2000"/>
              <a:buFont typeface="Arial"/>
              <a:buChar char="•"/>
              <a:defRPr sz="2000" b="0" i="0" u="none" strike="noStrike" cap="none">
                <a:solidFill>
                  <a:srgbClr val="3F3F3F"/>
                </a:solidFill>
                <a:latin typeface="Calibri"/>
                <a:ea typeface="Calibri"/>
                <a:cs typeface="Calibri"/>
                <a:sym typeface="Calibri"/>
              </a:defRPr>
            </a:lvl3pPr>
            <a:lvl4pPr marL="1828800" marR="0" lvl="3" indent="-342900" algn="l" rtl="0">
              <a:lnSpc>
                <a:spcPct val="90000"/>
              </a:lnSpc>
              <a:spcBef>
                <a:spcPts val="500"/>
              </a:spcBef>
              <a:spcAft>
                <a:spcPts val="0"/>
              </a:spcAft>
              <a:buClr>
                <a:srgbClr val="3F3F3F"/>
              </a:buClr>
              <a:buSzPts val="1800"/>
              <a:buFont typeface="Arial"/>
              <a:buChar char="•"/>
              <a:defRPr sz="1800" b="0" i="0" u="none" strike="noStrike" cap="none">
                <a:solidFill>
                  <a:srgbClr val="3F3F3F"/>
                </a:solidFill>
                <a:latin typeface="Calibri"/>
                <a:ea typeface="Calibri"/>
                <a:cs typeface="Calibri"/>
                <a:sym typeface="Calibri"/>
              </a:defRPr>
            </a:lvl4pPr>
            <a:lvl5pPr marL="2286000" marR="0" lvl="4" indent="-342900" algn="l" rtl="0">
              <a:lnSpc>
                <a:spcPct val="90000"/>
              </a:lnSpc>
              <a:spcBef>
                <a:spcPts val="500"/>
              </a:spcBef>
              <a:spcAft>
                <a:spcPts val="0"/>
              </a:spcAft>
              <a:buClr>
                <a:srgbClr val="3F3F3F"/>
              </a:buClr>
              <a:buSzPts val="1800"/>
              <a:buFont typeface="Arial"/>
              <a:buChar char="•"/>
              <a:defRPr sz="1800" b="0" i="0" u="none" strike="noStrike" cap="none">
                <a:solidFill>
                  <a:srgbClr val="3F3F3F"/>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949" name="Shape 3949"/>
          <p:cNvSpPr txBox="1">
            <a:spLocks noGrp="1"/>
          </p:cNvSpPr>
          <p:nvPr>
            <p:ph type="body" idx="3"/>
          </p:nvPr>
        </p:nvSpPr>
        <p:spPr>
          <a:xfrm>
            <a:off x="4629150" y="1260872"/>
            <a:ext cx="3887391" cy="617934"/>
          </a:xfrm>
          <a:prstGeom prst="rect">
            <a:avLst/>
          </a:prstGeom>
          <a:noFill/>
          <a:ln>
            <a:noFill/>
          </a:ln>
        </p:spPr>
        <p:txBody>
          <a:bodyPr spcFirstLastPara="1" wrap="square" lIns="91425" tIns="91425" rIns="91425" bIns="91425" anchor="b" anchorCtr="0"/>
          <a:lstStyle>
            <a:lvl1pPr marL="457200" marR="0" lvl="0" indent="-228600" algn="l" rtl="0">
              <a:lnSpc>
                <a:spcPct val="90000"/>
              </a:lnSpc>
              <a:spcBef>
                <a:spcPts val="1000"/>
              </a:spcBef>
              <a:spcAft>
                <a:spcPts val="0"/>
              </a:spcAft>
              <a:buClr>
                <a:srgbClr val="3F3F3F"/>
              </a:buClr>
              <a:buSzPts val="2400"/>
              <a:buFont typeface="Arial"/>
              <a:buNone/>
              <a:defRPr sz="2400" b="1" i="0" u="none" strike="noStrike" cap="none">
                <a:solidFill>
                  <a:srgbClr val="3F3F3F"/>
                </a:solidFill>
                <a:latin typeface="Calibri"/>
                <a:ea typeface="Calibri"/>
                <a:cs typeface="Calibri"/>
                <a:sym typeface="Calibri"/>
              </a:defRPr>
            </a:lvl1pPr>
            <a:lvl2pPr marL="914400" marR="0" lvl="1" indent="-228600" algn="l" rtl="0">
              <a:lnSpc>
                <a:spcPct val="90000"/>
              </a:lnSpc>
              <a:spcBef>
                <a:spcPts val="500"/>
              </a:spcBef>
              <a:spcAft>
                <a:spcPts val="0"/>
              </a:spcAft>
              <a:buClr>
                <a:srgbClr val="3F3F3F"/>
              </a:buClr>
              <a:buSzPts val="2000"/>
              <a:buFont typeface="Arial"/>
              <a:buNone/>
              <a:defRPr sz="2000" b="1" i="0" u="none" strike="noStrike" cap="none">
                <a:solidFill>
                  <a:srgbClr val="3F3F3F"/>
                </a:solidFill>
                <a:latin typeface="Calibri"/>
                <a:ea typeface="Calibri"/>
                <a:cs typeface="Calibri"/>
                <a:sym typeface="Calibri"/>
              </a:defRPr>
            </a:lvl2pPr>
            <a:lvl3pPr marL="1371600" marR="0" lvl="2" indent="-228600" algn="l" rtl="0">
              <a:lnSpc>
                <a:spcPct val="90000"/>
              </a:lnSpc>
              <a:spcBef>
                <a:spcPts val="500"/>
              </a:spcBef>
              <a:spcAft>
                <a:spcPts val="0"/>
              </a:spcAft>
              <a:buClr>
                <a:srgbClr val="3F3F3F"/>
              </a:buClr>
              <a:buSzPts val="1800"/>
              <a:buFont typeface="Arial"/>
              <a:buNone/>
              <a:defRPr sz="1800" b="1" i="0" u="none" strike="noStrike" cap="none">
                <a:solidFill>
                  <a:srgbClr val="3F3F3F"/>
                </a:solidFill>
                <a:latin typeface="Calibri"/>
                <a:ea typeface="Calibri"/>
                <a:cs typeface="Calibri"/>
                <a:sym typeface="Calibri"/>
              </a:defRPr>
            </a:lvl3pPr>
            <a:lvl4pPr marL="1828800" marR="0" lvl="3" indent="-228600" algn="l" rtl="0">
              <a:lnSpc>
                <a:spcPct val="90000"/>
              </a:lnSpc>
              <a:spcBef>
                <a:spcPts val="500"/>
              </a:spcBef>
              <a:spcAft>
                <a:spcPts val="0"/>
              </a:spcAft>
              <a:buClr>
                <a:srgbClr val="3F3F3F"/>
              </a:buClr>
              <a:buSzPts val="1600"/>
              <a:buFont typeface="Arial"/>
              <a:buNone/>
              <a:defRPr sz="1600" b="1" i="0" u="none" strike="noStrike" cap="none">
                <a:solidFill>
                  <a:srgbClr val="3F3F3F"/>
                </a:solidFill>
                <a:latin typeface="Calibri"/>
                <a:ea typeface="Calibri"/>
                <a:cs typeface="Calibri"/>
                <a:sym typeface="Calibri"/>
              </a:defRPr>
            </a:lvl4pPr>
            <a:lvl5pPr marL="2286000" marR="0" lvl="4" indent="-228600" algn="l" rtl="0">
              <a:lnSpc>
                <a:spcPct val="90000"/>
              </a:lnSpc>
              <a:spcBef>
                <a:spcPts val="500"/>
              </a:spcBef>
              <a:spcAft>
                <a:spcPts val="0"/>
              </a:spcAft>
              <a:buClr>
                <a:srgbClr val="3F3F3F"/>
              </a:buClr>
              <a:buSzPts val="1600"/>
              <a:buFont typeface="Arial"/>
              <a:buNone/>
              <a:defRPr sz="1600" b="1" i="0" u="none" strike="noStrike" cap="none">
                <a:solidFill>
                  <a:srgbClr val="3F3F3F"/>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3950" name="Shape 3950"/>
          <p:cNvSpPr txBox="1">
            <a:spLocks noGrp="1"/>
          </p:cNvSpPr>
          <p:nvPr>
            <p:ph type="body" idx="4"/>
          </p:nvPr>
        </p:nvSpPr>
        <p:spPr>
          <a:xfrm>
            <a:off x="4629150" y="1878806"/>
            <a:ext cx="3887391" cy="2763441"/>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rgbClr val="3F3F3F"/>
              </a:buClr>
              <a:buSzPts val="2800"/>
              <a:buFont typeface="Arial"/>
              <a:buChar char="•"/>
              <a:defRPr sz="2800" b="0" i="0" u="none" strike="noStrike" cap="none">
                <a:solidFill>
                  <a:srgbClr val="3F3F3F"/>
                </a:solidFill>
                <a:latin typeface="Calibri"/>
                <a:ea typeface="Calibri"/>
                <a:cs typeface="Calibri"/>
                <a:sym typeface="Calibri"/>
              </a:defRPr>
            </a:lvl1pPr>
            <a:lvl2pPr marL="914400" marR="0" lvl="1" indent="-381000" algn="l" rtl="0">
              <a:lnSpc>
                <a:spcPct val="90000"/>
              </a:lnSpc>
              <a:spcBef>
                <a:spcPts val="500"/>
              </a:spcBef>
              <a:spcAft>
                <a:spcPts val="0"/>
              </a:spcAft>
              <a:buClr>
                <a:srgbClr val="3F3F3F"/>
              </a:buClr>
              <a:buSzPts val="2400"/>
              <a:buFont typeface="Arial"/>
              <a:buChar char="•"/>
              <a:defRPr sz="2400" b="0" i="0" u="none" strike="noStrike" cap="none">
                <a:solidFill>
                  <a:srgbClr val="3F3F3F"/>
                </a:solidFill>
                <a:latin typeface="Calibri"/>
                <a:ea typeface="Calibri"/>
                <a:cs typeface="Calibri"/>
                <a:sym typeface="Calibri"/>
              </a:defRPr>
            </a:lvl2pPr>
            <a:lvl3pPr marL="1371600" marR="0" lvl="2" indent="-355600" algn="l" rtl="0">
              <a:lnSpc>
                <a:spcPct val="90000"/>
              </a:lnSpc>
              <a:spcBef>
                <a:spcPts val="500"/>
              </a:spcBef>
              <a:spcAft>
                <a:spcPts val="0"/>
              </a:spcAft>
              <a:buClr>
                <a:srgbClr val="3F3F3F"/>
              </a:buClr>
              <a:buSzPts val="2000"/>
              <a:buFont typeface="Arial"/>
              <a:buChar char="•"/>
              <a:defRPr sz="2000" b="0" i="0" u="none" strike="noStrike" cap="none">
                <a:solidFill>
                  <a:srgbClr val="3F3F3F"/>
                </a:solidFill>
                <a:latin typeface="Calibri"/>
                <a:ea typeface="Calibri"/>
                <a:cs typeface="Calibri"/>
                <a:sym typeface="Calibri"/>
              </a:defRPr>
            </a:lvl3pPr>
            <a:lvl4pPr marL="1828800" marR="0" lvl="3" indent="-342900" algn="l" rtl="0">
              <a:lnSpc>
                <a:spcPct val="90000"/>
              </a:lnSpc>
              <a:spcBef>
                <a:spcPts val="500"/>
              </a:spcBef>
              <a:spcAft>
                <a:spcPts val="0"/>
              </a:spcAft>
              <a:buClr>
                <a:srgbClr val="3F3F3F"/>
              </a:buClr>
              <a:buSzPts val="1800"/>
              <a:buFont typeface="Arial"/>
              <a:buChar char="•"/>
              <a:defRPr sz="1800" b="0" i="0" u="none" strike="noStrike" cap="none">
                <a:solidFill>
                  <a:srgbClr val="3F3F3F"/>
                </a:solidFill>
                <a:latin typeface="Calibri"/>
                <a:ea typeface="Calibri"/>
                <a:cs typeface="Calibri"/>
                <a:sym typeface="Calibri"/>
              </a:defRPr>
            </a:lvl4pPr>
            <a:lvl5pPr marL="2286000" marR="0" lvl="4" indent="-342900" algn="l" rtl="0">
              <a:lnSpc>
                <a:spcPct val="90000"/>
              </a:lnSpc>
              <a:spcBef>
                <a:spcPts val="500"/>
              </a:spcBef>
              <a:spcAft>
                <a:spcPts val="0"/>
              </a:spcAft>
              <a:buClr>
                <a:srgbClr val="3F3F3F"/>
              </a:buClr>
              <a:buSzPts val="1800"/>
              <a:buFont typeface="Arial"/>
              <a:buChar char="•"/>
              <a:defRPr sz="1800" b="0" i="0" u="none" strike="noStrike" cap="none">
                <a:solidFill>
                  <a:srgbClr val="3F3F3F"/>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951" name="Shape 3951"/>
          <p:cNvSpPr txBox="1">
            <a:spLocks noGrp="1"/>
          </p:cNvSpPr>
          <p:nvPr>
            <p:ph type="dt" idx="10"/>
          </p:nvPr>
        </p:nvSpPr>
        <p:spPr>
          <a:xfrm>
            <a:off x="628650" y="4767263"/>
            <a:ext cx="2057400" cy="273844"/>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952" name="Shape 3952"/>
          <p:cNvSpPr txBox="1">
            <a:spLocks noGrp="1"/>
          </p:cNvSpPr>
          <p:nvPr>
            <p:ph type="ftr" idx="11"/>
          </p:nvPr>
        </p:nvSpPr>
        <p:spPr>
          <a:xfrm>
            <a:off x="3028950" y="4767263"/>
            <a:ext cx="3086100" cy="273844"/>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953" name="Shape 3953"/>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954"/>
        <p:cNvGrpSpPr/>
        <p:nvPr/>
      </p:nvGrpSpPr>
      <p:grpSpPr>
        <a:xfrm>
          <a:off x="0" y="0"/>
          <a:ext cx="0" cy="0"/>
          <a:chOff x="0" y="0"/>
          <a:chExt cx="0" cy="0"/>
        </a:xfrm>
      </p:grpSpPr>
      <p:sp>
        <p:nvSpPr>
          <p:cNvPr id="3955" name="Shape 3955"/>
          <p:cNvSpPr txBox="1">
            <a:spLocks noGrp="1"/>
          </p:cNvSpPr>
          <p:nvPr>
            <p:ph type="dt" idx="10"/>
          </p:nvPr>
        </p:nvSpPr>
        <p:spPr>
          <a:xfrm>
            <a:off x="628650" y="4767263"/>
            <a:ext cx="2057400" cy="273844"/>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956" name="Shape 3956"/>
          <p:cNvSpPr txBox="1">
            <a:spLocks noGrp="1"/>
          </p:cNvSpPr>
          <p:nvPr>
            <p:ph type="ftr" idx="11"/>
          </p:nvPr>
        </p:nvSpPr>
        <p:spPr>
          <a:xfrm>
            <a:off x="3028950" y="4767263"/>
            <a:ext cx="3086100" cy="273844"/>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957" name="Shape 3957"/>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3958"/>
        <p:cNvGrpSpPr/>
        <p:nvPr/>
      </p:nvGrpSpPr>
      <p:grpSpPr>
        <a:xfrm>
          <a:off x="0" y="0"/>
          <a:ext cx="0" cy="0"/>
          <a:chOff x="0" y="0"/>
          <a:chExt cx="0" cy="0"/>
        </a:xfrm>
      </p:grpSpPr>
      <p:sp>
        <p:nvSpPr>
          <p:cNvPr id="3959" name="Shape 3959"/>
          <p:cNvSpPr txBox="1">
            <a:spLocks noGrp="1"/>
          </p:cNvSpPr>
          <p:nvPr>
            <p:ph type="title"/>
          </p:nvPr>
        </p:nvSpPr>
        <p:spPr>
          <a:xfrm>
            <a:off x="629841" y="342900"/>
            <a:ext cx="2949178" cy="1200150"/>
          </a:xfrm>
          <a:prstGeom prst="rect">
            <a:avLst/>
          </a:prstGeom>
          <a:noFill/>
          <a:ln>
            <a:noFill/>
          </a:ln>
        </p:spPr>
        <p:txBody>
          <a:bodyPr spcFirstLastPara="1" wrap="square" lIns="91425" tIns="91425" rIns="91425" bIns="91425" anchor="b" anchorCtr="0"/>
          <a:lstStyle>
            <a:lvl1pPr marR="0" lvl="0" algn="l" rtl="0">
              <a:lnSpc>
                <a:spcPct val="90000"/>
              </a:lnSpc>
              <a:spcBef>
                <a:spcPts val="0"/>
              </a:spcBef>
              <a:spcAft>
                <a:spcPts val="0"/>
              </a:spcAft>
              <a:buClr>
                <a:srgbClr val="262626"/>
              </a:buClr>
              <a:buSzPts val="3200"/>
              <a:buFont typeface="Calibri"/>
              <a:buNone/>
              <a:defRPr sz="3200" b="1" i="0" u="none" strike="noStrike" cap="none">
                <a:solidFill>
                  <a:srgbClr val="262626"/>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960" name="Shape 3960"/>
          <p:cNvSpPr txBox="1">
            <a:spLocks noGrp="1"/>
          </p:cNvSpPr>
          <p:nvPr>
            <p:ph type="body" idx="1"/>
          </p:nvPr>
        </p:nvSpPr>
        <p:spPr>
          <a:xfrm>
            <a:off x="3887391" y="740569"/>
            <a:ext cx="4629150" cy="3655219"/>
          </a:xfrm>
          <a:prstGeom prst="rect">
            <a:avLst/>
          </a:prstGeom>
          <a:noFill/>
          <a:ln>
            <a:noFill/>
          </a:ln>
        </p:spPr>
        <p:txBody>
          <a:bodyPr spcFirstLastPara="1" wrap="square" lIns="91425" tIns="91425" rIns="91425" bIns="91425" anchor="t" anchorCtr="0"/>
          <a:lstStyle>
            <a:lvl1pPr marL="457200" marR="0" lvl="0" indent="-431800" algn="l" rtl="0">
              <a:lnSpc>
                <a:spcPct val="90000"/>
              </a:lnSpc>
              <a:spcBef>
                <a:spcPts val="1000"/>
              </a:spcBef>
              <a:spcAft>
                <a:spcPts val="0"/>
              </a:spcAft>
              <a:buClr>
                <a:srgbClr val="3F3F3F"/>
              </a:buClr>
              <a:buSzPts val="3200"/>
              <a:buFont typeface="Arial"/>
              <a:buChar char="•"/>
              <a:defRPr sz="3200" b="0" i="0" u="none" strike="noStrike" cap="none">
                <a:solidFill>
                  <a:srgbClr val="3F3F3F"/>
                </a:solidFill>
                <a:latin typeface="Calibri"/>
                <a:ea typeface="Calibri"/>
                <a:cs typeface="Calibri"/>
                <a:sym typeface="Calibri"/>
              </a:defRPr>
            </a:lvl1pPr>
            <a:lvl2pPr marL="914400" marR="0" lvl="1" indent="-406400" algn="l" rtl="0">
              <a:lnSpc>
                <a:spcPct val="90000"/>
              </a:lnSpc>
              <a:spcBef>
                <a:spcPts val="500"/>
              </a:spcBef>
              <a:spcAft>
                <a:spcPts val="0"/>
              </a:spcAft>
              <a:buClr>
                <a:srgbClr val="3F3F3F"/>
              </a:buClr>
              <a:buSzPts val="2800"/>
              <a:buFont typeface="Arial"/>
              <a:buChar char="•"/>
              <a:defRPr sz="2800" b="0" i="0" u="none" strike="noStrike" cap="none">
                <a:solidFill>
                  <a:srgbClr val="3F3F3F"/>
                </a:solidFill>
                <a:latin typeface="Calibri"/>
                <a:ea typeface="Calibri"/>
                <a:cs typeface="Calibri"/>
                <a:sym typeface="Calibri"/>
              </a:defRPr>
            </a:lvl2pPr>
            <a:lvl3pPr marL="1371600" marR="0" lvl="2" indent="-381000" algn="l" rtl="0">
              <a:lnSpc>
                <a:spcPct val="90000"/>
              </a:lnSpc>
              <a:spcBef>
                <a:spcPts val="500"/>
              </a:spcBef>
              <a:spcAft>
                <a:spcPts val="0"/>
              </a:spcAft>
              <a:buClr>
                <a:srgbClr val="3F3F3F"/>
              </a:buClr>
              <a:buSzPts val="2400"/>
              <a:buFont typeface="Arial"/>
              <a:buChar char="•"/>
              <a:defRPr sz="2400" b="0" i="0" u="none" strike="noStrike" cap="none">
                <a:solidFill>
                  <a:srgbClr val="3F3F3F"/>
                </a:solidFill>
                <a:latin typeface="Calibri"/>
                <a:ea typeface="Calibri"/>
                <a:cs typeface="Calibri"/>
                <a:sym typeface="Calibri"/>
              </a:defRPr>
            </a:lvl3pPr>
            <a:lvl4pPr marL="1828800" marR="0" lvl="3" indent="-355600" algn="l" rtl="0">
              <a:lnSpc>
                <a:spcPct val="90000"/>
              </a:lnSpc>
              <a:spcBef>
                <a:spcPts val="500"/>
              </a:spcBef>
              <a:spcAft>
                <a:spcPts val="0"/>
              </a:spcAft>
              <a:buClr>
                <a:srgbClr val="3F3F3F"/>
              </a:buClr>
              <a:buSzPts val="2000"/>
              <a:buFont typeface="Arial"/>
              <a:buChar char="•"/>
              <a:defRPr sz="2000" b="0" i="0" u="none" strike="noStrike" cap="none">
                <a:solidFill>
                  <a:srgbClr val="3F3F3F"/>
                </a:solidFill>
                <a:latin typeface="Calibri"/>
                <a:ea typeface="Calibri"/>
                <a:cs typeface="Calibri"/>
                <a:sym typeface="Calibri"/>
              </a:defRPr>
            </a:lvl4pPr>
            <a:lvl5pPr marL="2286000" marR="0" lvl="4" indent="-355600" algn="l" rtl="0">
              <a:lnSpc>
                <a:spcPct val="90000"/>
              </a:lnSpc>
              <a:spcBef>
                <a:spcPts val="500"/>
              </a:spcBef>
              <a:spcAft>
                <a:spcPts val="0"/>
              </a:spcAft>
              <a:buClr>
                <a:srgbClr val="3F3F3F"/>
              </a:buClr>
              <a:buSzPts val="2000"/>
              <a:buFont typeface="Arial"/>
              <a:buChar char="•"/>
              <a:defRPr sz="2000" b="0" i="0" u="none" strike="noStrike" cap="none">
                <a:solidFill>
                  <a:srgbClr val="3F3F3F"/>
                </a:solidFill>
                <a:latin typeface="Calibri"/>
                <a:ea typeface="Calibri"/>
                <a:cs typeface="Calibri"/>
                <a:sym typeface="Calibri"/>
              </a:defRPr>
            </a:lvl5pPr>
            <a:lvl6pPr marL="2743200" marR="0" lvl="5"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3961" name="Shape 3961"/>
          <p:cNvSpPr txBox="1">
            <a:spLocks noGrp="1"/>
          </p:cNvSpPr>
          <p:nvPr>
            <p:ph type="body" idx="2"/>
          </p:nvPr>
        </p:nvSpPr>
        <p:spPr>
          <a:xfrm>
            <a:off x="629841" y="1543050"/>
            <a:ext cx="2949178" cy="2858691"/>
          </a:xfrm>
          <a:prstGeom prst="rect">
            <a:avLst/>
          </a:prstGeom>
          <a:noFill/>
          <a:ln>
            <a:noFill/>
          </a:ln>
        </p:spPr>
        <p:txBody>
          <a:bodyPr spcFirstLastPara="1" wrap="square" lIns="91425" tIns="91425" rIns="91425" bIns="91425" anchor="t" anchorCtr="0"/>
          <a:lstStyle>
            <a:lvl1pPr marL="457200" marR="0" lvl="0" indent="-228600" algn="l" rtl="0">
              <a:lnSpc>
                <a:spcPct val="90000"/>
              </a:lnSpc>
              <a:spcBef>
                <a:spcPts val="1000"/>
              </a:spcBef>
              <a:spcAft>
                <a:spcPts val="0"/>
              </a:spcAft>
              <a:buClr>
                <a:srgbClr val="3F3F3F"/>
              </a:buClr>
              <a:buSzPts val="1600"/>
              <a:buFont typeface="Arial"/>
              <a:buNone/>
              <a:defRPr sz="1600" b="0" i="0" u="none" strike="noStrike" cap="none">
                <a:solidFill>
                  <a:srgbClr val="3F3F3F"/>
                </a:solidFill>
                <a:latin typeface="Calibri"/>
                <a:ea typeface="Calibri"/>
                <a:cs typeface="Calibri"/>
                <a:sym typeface="Calibri"/>
              </a:defRPr>
            </a:lvl1pPr>
            <a:lvl2pPr marL="914400" marR="0" lvl="1" indent="-228600" algn="l" rtl="0">
              <a:lnSpc>
                <a:spcPct val="90000"/>
              </a:lnSpc>
              <a:spcBef>
                <a:spcPts val="500"/>
              </a:spcBef>
              <a:spcAft>
                <a:spcPts val="0"/>
              </a:spcAft>
              <a:buClr>
                <a:srgbClr val="3F3F3F"/>
              </a:buClr>
              <a:buSzPts val="1400"/>
              <a:buFont typeface="Arial"/>
              <a:buNone/>
              <a:defRPr sz="1400" b="0" i="0" u="none" strike="noStrike" cap="none">
                <a:solidFill>
                  <a:srgbClr val="3F3F3F"/>
                </a:solidFill>
                <a:latin typeface="Calibri"/>
                <a:ea typeface="Calibri"/>
                <a:cs typeface="Calibri"/>
                <a:sym typeface="Calibri"/>
              </a:defRPr>
            </a:lvl2pPr>
            <a:lvl3pPr marL="1371600" marR="0" lvl="2" indent="-228600" algn="l" rtl="0">
              <a:lnSpc>
                <a:spcPct val="90000"/>
              </a:lnSpc>
              <a:spcBef>
                <a:spcPts val="500"/>
              </a:spcBef>
              <a:spcAft>
                <a:spcPts val="0"/>
              </a:spcAft>
              <a:buClr>
                <a:srgbClr val="3F3F3F"/>
              </a:buClr>
              <a:buSzPts val="1200"/>
              <a:buFont typeface="Arial"/>
              <a:buNone/>
              <a:defRPr sz="1200" b="0" i="0" u="none" strike="noStrike" cap="none">
                <a:solidFill>
                  <a:srgbClr val="3F3F3F"/>
                </a:solidFill>
                <a:latin typeface="Calibri"/>
                <a:ea typeface="Calibri"/>
                <a:cs typeface="Calibri"/>
                <a:sym typeface="Calibri"/>
              </a:defRPr>
            </a:lvl3pPr>
            <a:lvl4pPr marL="1828800" marR="0" lvl="3" indent="-228600" algn="l" rtl="0">
              <a:lnSpc>
                <a:spcPct val="90000"/>
              </a:lnSpc>
              <a:spcBef>
                <a:spcPts val="500"/>
              </a:spcBef>
              <a:spcAft>
                <a:spcPts val="0"/>
              </a:spcAft>
              <a:buClr>
                <a:srgbClr val="3F3F3F"/>
              </a:buClr>
              <a:buSzPts val="1000"/>
              <a:buFont typeface="Arial"/>
              <a:buNone/>
              <a:defRPr sz="1000" b="0" i="0" u="none" strike="noStrike" cap="none">
                <a:solidFill>
                  <a:srgbClr val="3F3F3F"/>
                </a:solidFill>
                <a:latin typeface="Calibri"/>
                <a:ea typeface="Calibri"/>
                <a:cs typeface="Calibri"/>
                <a:sym typeface="Calibri"/>
              </a:defRPr>
            </a:lvl4pPr>
            <a:lvl5pPr marL="2286000" marR="0" lvl="4" indent="-228600" algn="l" rtl="0">
              <a:lnSpc>
                <a:spcPct val="90000"/>
              </a:lnSpc>
              <a:spcBef>
                <a:spcPts val="500"/>
              </a:spcBef>
              <a:spcAft>
                <a:spcPts val="0"/>
              </a:spcAft>
              <a:buClr>
                <a:srgbClr val="3F3F3F"/>
              </a:buClr>
              <a:buSzPts val="1000"/>
              <a:buFont typeface="Arial"/>
              <a:buNone/>
              <a:defRPr sz="1000" b="0" i="0" u="none" strike="noStrike" cap="none">
                <a:solidFill>
                  <a:srgbClr val="3F3F3F"/>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3962" name="Shape 3962"/>
          <p:cNvSpPr txBox="1">
            <a:spLocks noGrp="1"/>
          </p:cNvSpPr>
          <p:nvPr>
            <p:ph type="dt" idx="10"/>
          </p:nvPr>
        </p:nvSpPr>
        <p:spPr>
          <a:xfrm>
            <a:off x="628650" y="4767263"/>
            <a:ext cx="2057400" cy="273844"/>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963" name="Shape 3963"/>
          <p:cNvSpPr txBox="1">
            <a:spLocks noGrp="1"/>
          </p:cNvSpPr>
          <p:nvPr>
            <p:ph type="ftr" idx="11"/>
          </p:nvPr>
        </p:nvSpPr>
        <p:spPr>
          <a:xfrm>
            <a:off x="3028950" y="4767263"/>
            <a:ext cx="3086100" cy="273844"/>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964" name="Shape 3964"/>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3965"/>
        <p:cNvGrpSpPr/>
        <p:nvPr/>
      </p:nvGrpSpPr>
      <p:grpSpPr>
        <a:xfrm>
          <a:off x="0" y="0"/>
          <a:ext cx="0" cy="0"/>
          <a:chOff x="0" y="0"/>
          <a:chExt cx="0" cy="0"/>
        </a:xfrm>
      </p:grpSpPr>
      <p:sp>
        <p:nvSpPr>
          <p:cNvPr id="3966" name="Shape 3966"/>
          <p:cNvSpPr txBox="1">
            <a:spLocks noGrp="1"/>
          </p:cNvSpPr>
          <p:nvPr>
            <p:ph type="title"/>
          </p:nvPr>
        </p:nvSpPr>
        <p:spPr>
          <a:xfrm>
            <a:off x="629841" y="342900"/>
            <a:ext cx="2949178" cy="1200150"/>
          </a:xfrm>
          <a:prstGeom prst="rect">
            <a:avLst/>
          </a:prstGeom>
          <a:noFill/>
          <a:ln>
            <a:noFill/>
          </a:ln>
        </p:spPr>
        <p:txBody>
          <a:bodyPr spcFirstLastPara="1" wrap="square" lIns="91425" tIns="91425" rIns="91425" bIns="91425" anchor="b" anchorCtr="0"/>
          <a:lstStyle>
            <a:lvl1pPr marR="0" lvl="0" algn="l" rtl="0">
              <a:lnSpc>
                <a:spcPct val="90000"/>
              </a:lnSpc>
              <a:spcBef>
                <a:spcPts val="0"/>
              </a:spcBef>
              <a:spcAft>
                <a:spcPts val="0"/>
              </a:spcAft>
              <a:buClr>
                <a:srgbClr val="262626"/>
              </a:buClr>
              <a:buSzPts val="3200"/>
              <a:buFont typeface="Calibri"/>
              <a:buNone/>
              <a:defRPr sz="3200" b="1" i="0" u="none" strike="noStrike" cap="none">
                <a:solidFill>
                  <a:srgbClr val="262626"/>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967" name="Shape 3967"/>
          <p:cNvSpPr>
            <a:spLocks noGrp="1"/>
          </p:cNvSpPr>
          <p:nvPr>
            <p:ph type="pic" idx="2"/>
          </p:nvPr>
        </p:nvSpPr>
        <p:spPr>
          <a:xfrm>
            <a:off x="3887391" y="740569"/>
            <a:ext cx="4629150" cy="3655219"/>
          </a:xfrm>
          <a:prstGeom prst="rect">
            <a:avLst/>
          </a:prstGeom>
          <a:noFill/>
          <a:ln>
            <a:noFill/>
          </a:ln>
        </p:spPr>
        <p:txBody>
          <a:bodyPr spcFirstLastPara="1" wrap="square" lIns="91425" tIns="91425" rIns="91425" bIns="91425" anchor="t" anchorCtr="0"/>
          <a:lstStyle>
            <a:lvl1pPr marR="0" lvl="0" algn="l" rtl="0">
              <a:lnSpc>
                <a:spcPct val="90000"/>
              </a:lnSpc>
              <a:spcBef>
                <a:spcPts val="1000"/>
              </a:spcBef>
              <a:spcAft>
                <a:spcPts val="0"/>
              </a:spcAft>
              <a:buClr>
                <a:srgbClr val="3F3F3F"/>
              </a:buClr>
              <a:buSzPts val="3200"/>
              <a:buFont typeface="Arial"/>
              <a:buNone/>
              <a:defRPr sz="3200" b="0" i="0" u="none" strike="noStrike" cap="none">
                <a:solidFill>
                  <a:srgbClr val="3F3F3F"/>
                </a:solidFill>
                <a:latin typeface="Calibri"/>
                <a:ea typeface="Calibri"/>
                <a:cs typeface="Calibri"/>
                <a:sym typeface="Calibri"/>
              </a:defRPr>
            </a:lvl1pPr>
            <a:lvl2pPr marR="0" lvl="1" algn="l" rtl="0">
              <a:lnSpc>
                <a:spcPct val="90000"/>
              </a:lnSpc>
              <a:spcBef>
                <a:spcPts val="500"/>
              </a:spcBef>
              <a:spcAft>
                <a:spcPts val="0"/>
              </a:spcAft>
              <a:buClr>
                <a:srgbClr val="3F3F3F"/>
              </a:buClr>
              <a:buSzPts val="2800"/>
              <a:buFont typeface="Arial"/>
              <a:buNone/>
              <a:defRPr sz="2800" b="0" i="0" u="none" strike="noStrike" cap="none">
                <a:solidFill>
                  <a:srgbClr val="3F3F3F"/>
                </a:solidFill>
                <a:latin typeface="Calibri"/>
                <a:ea typeface="Calibri"/>
                <a:cs typeface="Calibri"/>
                <a:sym typeface="Calibri"/>
              </a:defRPr>
            </a:lvl2pPr>
            <a:lvl3pPr marR="0" lvl="2" algn="l" rtl="0">
              <a:lnSpc>
                <a:spcPct val="90000"/>
              </a:lnSpc>
              <a:spcBef>
                <a:spcPts val="500"/>
              </a:spcBef>
              <a:spcAft>
                <a:spcPts val="0"/>
              </a:spcAft>
              <a:buClr>
                <a:srgbClr val="3F3F3F"/>
              </a:buClr>
              <a:buSzPts val="2400"/>
              <a:buFont typeface="Arial"/>
              <a:buNone/>
              <a:defRPr sz="2400" b="0" i="0" u="none" strike="noStrike" cap="none">
                <a:solidFill>
                  <a:srgbClr val="3F3F3F"/>
                </a:solidFill>
                <a:latin typeface="Calibri"/>
                <a:ea typeface="Calibri"/>
                <a:cs typeface="Calibri"/>
                <a:sym typeface="Calibri"/>
              </a:defRPr>
            </a:lvl3pPr>
            <a:lvl4pPr marR="0" lvl="3" algn="l" rtl="0">
              <a:lnSpc>
                <a:spcPct val="90000"/>
              </a:lnSpc>
              <a:spcBef>
                <a:spcPts val="500"/>
              </a:spcBef>
              <a:spcAft>
                <a:spcPts val="0"/>
              </a:spcAft>
              <a:buClr>
                <a:srgbClr val="3F3F3F"/>
              </a:buClr>
              <a:buSzPts val="2000"/>
              <a:buFont typeface="Arial"/>
              <a:buNone/>
              <a:defRPr sz="2000" b="0" i="0" u="none" strike="noStrike" cap="none">
                <a:solidFill>
                  <a:srgbClr val="3F3F3F"/>
                </a:solidFill>
                <a:latin typeface="Calibri"/>
                <a:ea typeface="Calibri"/>
                <a:cs typeface="Calibri"/>
                <a:sym typeface="Calibri"/>
              </a:defRPr>
            </a:lvl4pPr>
            <a:lvl5pPr marR="0" lvl="4" algn="l" rtl="0">
              <a:lnSpc>
                <a:spcPct val="90000"/>
              </a:lnSpc>
              <a:spcBef>
                <a:spcPts val="500"/>
              </a:spcBef>
              <a:spcAft>
                <a:spcPts val="0"/>
              </a:spcAft>
              <a:buClr>
                <a:srgbClr val="3F3F3F"/>
              </a:buClr>
              <a:buSzPts val="2000"/>
              <a:buFont typeface="Arial"/>
              <a:buNone/>
              <a:defRPr sz="2000" b="0" i="0" u="none" strike="noStrike" cap="none">
                <a:solidFill>
                  <a:srgbClr val="3F3F3F"/>
                </a:solidFill>
                <a:latin typeface="Calibri"/>
                <a:ea typeface="Calibri"/>
                <a:cs typeface="Calibri"/>
                <a:sym typeface="Calibri"/>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3968" name="Shape 3968"/>
          <p:cNvSpPr txBox="1">
            <a:spLocks noGrp="1"/>
          </p:cNvSpPr>
          <p:nvPr>
            <p:ph type="body" idx="1"/>
          </p:nvPr>
        </p:nvSpPr>
        <p:spPr>
          <a:xfrm>
            <a:off x="629841" y="1543050"/>
            <a:ext cx="2949178" cy="2858691"/>
          </a:xfrm>
          <a:prstGeom prst="rect">
            <a:avLst/>
          </a:prstGeom>
          <a:noFill/>
          <a:ln>
            <a:noFill/>
          </a:ln>
        </p:spPr>
        <p:txBody>
          <a:bodyPr spcFirstLastPara="1" wrap="square" lIns="91425" tIns="91425" rIns="91425" bIns="91425" anchor="t" anchorCtr="0"/>
          <a:lstStyle>
            <a:lvl1pPr marL="457200" marR="0" lvl="0" indent="-228600" algn="l" rtl="0">
              <a:lnSpc>
                <a:spcPct val="90000"/>
              </a:lnSpc>
              <a:spcBef>
                <a:spcPts val="1000"/>
              </a:spcBef>
              <a:spcAft>
                <a:spcPts val="0"/>
              </a:spcAft>
              <a:buClr>
                <a:srgbClr val="3F3F3F"/>
              </a:buClr>
              <a:buSzPts val="1600"/>
              <a:buFont typeface="Arial"/>
              <a:buNone/>
              <a:defRPr sz="1600" b="0" i="0" u="none" strike="noStrike" cap="none">
                <a:solidFill>
                  <a:srgbClr val="3F3F3F"/>
                </a:solidFill>
                <a:latin typeface="Calibri"/>
                <a:ea typeface="Calibri"/>
                <a:cs typeface="Calibri"/>
                <a:sym typeface="Calibri"/>
              </a:defRPr>
            </a:lvl1pPr>
            <a:lvl2pPr marL="914400" marR="0" lvl="1" indent="-228600" algn="l" rtl="0">
              <a:lnSpc>
                <a:spcPct val="90000"/>
              </a:lnSpc>
              <a:spcBef>
                <a:spcPts val="500"/>
              </a:spcBef>
              <a:spcAft>
                <a:spcPts val="0"/>
              </a:spcAft>
              <a:buClr>
                <a:srgbClr val="3F3F3F"/>
              </a:buClr>
              <a:buSzPts val="1400"/>
              <a:buFont typeface="Arial"/>
              <a:buNone/>
              <a:defRPr sz="1400" b="0" i="0" u="none" strike="noStrike" cap="none">
                <a:solidFill>
                  <a:srgbClr val="3F3F3F"/>
                </a:solidFill>
                <a:latin typeface="Calibri"/>
                <a:ea typeface="Calibri"/>
                <a:cs typeface="Calibri"/>
                <a:sym typeface="Calibri"/>
              </a:defRPr>
            </a:lvl2pPr>
            <a:lvl3pPr marL="1371600" marR="0" lvl="2" indent="-228600" algn="l" rtl="0">
              <a:lnSpc>
                <a:spcPct val="90000"/>
              </a:lnSpc>
              <a:spcBef>
                <a:spcPts val="500"/>
              </a:spcBef>
              <a:spcAft>
                <a:spcPts val="0"/>
              </a:spcAft>
              <a:buClr>
                <a:srgbClr val="3F3F3F"/>
              </a:buClr>
              <a:buSzPts val="1200"/>
              <a:buFont typeface="Arial"/>
              <a:buNone/>
              <a:defRPr sz="1200" b="0" i="0" u="none" strike="noStrike" cap="none">
                <a:solidFill>
                  <a:srgbClr val="3F3F3F"/>
                </a:solidFill>
                <a:latin typeface="Calibri"/>
                <a:ea typeface="Calibri"/>
                <a:cs typeface="Calibri"/>
                <a:sym typeface="Calibri"/>
              </a:defRPr>
            </a:lvl3pPr>
            <a:lvl4pPr marL="1828800" marR="0" lvl="3" indent="-228600" algn="l" rtl="0">
              <a:lnSpc>
                <a:spcPct val="90000"/>
              </a:lnSpc>
              <a:spcBef>
                <a:spcPts val="500"/>
              </a:spcBef>
              <a:spcAft>
                <a:spcPts val="0"/>
              </a:spcAft>
              <a:buClr>
                <a:srgbClr val="3F3F3F"/>
              </a:buClr>
              <a:buSzPts val="1000"/>
              <a:buFont typeface="Arial"/>
              <a:buNone/>
              <a:defRPr sz="1000" b="0" i="0" u="none" strike="noStrike" cap="none">
                <a:solidFill>
                  <a:srgbClr val="3F3F3F"/>
                </a:solidFill>
                <a:latin typeface="Calibri"/>
                <a:ea typeface="Calibri"/>
                <a:cs typeface="Calibri"/>
                <a:sym typeface="Calibri"/>
              </a:defRPr>
            </a:lvl4pPr>
            <a:lvl5pPr marL="2286000" marR="0" lvl="4" indent="-228600" algn="l" rtl="0">
              <a:lnSpc>
                <a:spcPct val="90000"/>
              </a:lnSpc>
              <a:spcBef>
                <a:spcPts val="500"/>
              </a:spcBef>
              <a:spcAft>
                <a:spcPts val="0"/>
              </a:spcAft>
              <a:buClr>
                <a:srgbClr val="3F3F3F"/>
              </a:buClr>
              <a:buSzPts val="1000"/>
              <a:buFont typeface="Arial"/>
              <a:buNone/>
              <a:defRPr sz="1000" b="0" i="0" u="none" strike="noStrike" cap="none">
                <a:solidFill>
                  <a:srgbClr val="3F3F3F"/>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3969" name="Shape 3969"/>
          <p:cNvSpPr txBox="1">
            <a:spLocks noGrp="1"/>
          </p:cNvSpPr>
          <p:nvPr>
            <p:ph type="dt" idx="10"/>
          </p:nvPr>
        </p:nvSpPr>
        <p:spPr>
          <a:xfrm>
            <a:off x="628650" y="4767263"/>
            <a:ext cx="2057400" cy="273844"/>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970" name="Shape 3970"/>
          <p:cNvSpPr txBox="1">
            <a:spLocks noGrp="1"/>
          </p:cNvSpPr>
          <p:nvPr>
            <p:ph type="ftr" idx="11"/>
          </p:nvPr>
        </p:nvSpPr>
        <p:spPr>
          <a:xfrm>
            <a:off x="3028950" y="4767263"/>
            <a:ext cx="3086100" cy="273844"/>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971" name="Shape 3971"/>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Shape 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Shape 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3972"/>
        <p:cNvGrpSpPr/>
        <p:nvPr/>
      </p:nvGrpSpPr>
      <p:grpSpPr>
        <a:xfrm>
          <a:off x="0" y="0"/>
          <a:ext cx="0" cy="0"/>
          <a:chOff x="0" y="0"/>
          <a:chExt cx="0" cy="0"/>
        </a:xfrm>
      </p:grpSpPr>
      <p:sp>
        <p:nvSpPr>
          <p:cNvPr id="3973" name="Shape 3973"/>
          <p:cNvSpPr txBox="1">
            <a:spLocks noGrp="1"/>
          </p:cNvSpPr>
          <p:nvPr>
            <p:ph type="title"/>
          </p:nvPr>
        </p:nvSpPr>
        <p:spPr>
          <a:xfrm>
            <a:off x="628650" y="273845"/>
            <a:ext cx="7886700" cy="994172"/>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rgbClr val="262626"/>
              </a:buClr>
              <a:buSzPts val="4800"/>
              <a:buFont typeface="Calibri"/>
              <a:buNone/>
              <a:defRPr sz="4800" b="1" i="0" u="none" strike="noStrike" cap="none">
                <a:solidFill>
                  <a:srgbClr val="262626"/>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974" name="Shape 3974"/>
          <p:cNvSpPr txBox="1">
            <a:spLocks noGrp="1"/>
          </p:cNvSpPr>
          <p:nvPr>
            <p:ph type="body" idx="1"/>
          </p:nvPr>
        </p:nvSpPr>
        <p:spPr>
          <a:xfrm rot="5400000">
            <a:off x="2940248" y="-942380"/>
            <a:ext cx="3263504" cy="7886700"/>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rgbClr val="3F3F3F"/>
              </a:buClr>
              <a:buSzPts val="2800"/>
              <a:buFont typeface="Arial"/>
              <a:buChar char="•"/>
              <a:defRPr sz="2800" b="0" i="0" u="none" strike="noStrike" cap="none">
                <a:solidFill>
                  <a:srgbClr val="3F3F3F"/>
                </a:solidFill>
                <a:latin typeface="Calibri"/>
                <a:ea typeface="Calibri"/>
                <a:cs typeface="Calibri"/>
                <a:sym typeface="Calibri"/>
              </a:defRPr>
            </a:lvl1pPr>
            <a:lvl2pPr marL="914400" marR="0" lvl="1" indent="-381000" algn="l" rtl="0">
              <a:lnSpc>
                <a:spcPct val="90000"/>
              </a:lnSpc>
              <a:spcBef>
                <a:spcPts val="500"/>
              </a:spcBef>
              <a:spcAft>
                <a:spcPts val="0"/>
              </a:spcAft>
              <a:buClr>
                <a:srgbClr val="3F3F3F"/>
              </a:buClr>
              <a:buSzPts val="2400"/>
              <a:buFont typeface="Arial"/>
              <a:buChar char="•"/>
              <a:defRPr sz="2400" b="0" i="0" u="none" strike="noStrike" cap="none">
                <a:solidFill>
                  <a:srgbClr val="3F3F3F"/>
                </a:solidFill>
                <a:latin typeface="Calibri"/>
                <a:ea typeface="Calibri"/>
                <a:cs typeface="Calibri"/>
                <a:sym typeface="Calibri"/>
              </a:defRPr>
            </a:lvl2pPr>
            <a:lvl3pPr marL="1371600" marR="0" lvl="2" indent="-355600" algn="l" rtl="0">
              <a:lnSpc>
                <a:spcPct val="90000"/>
              </a:lnSpc>
              <a:spcBef>
                <a:spcPts val="500"/>
              </a:spcBef>
              <a:spcAft>
                <a:spcPts val="0"/>
              </a:spcAft>
              <a:buClr>
                <a:srgbClr val="3F3F3F"/>
              </a:buClr>
              <a:buSzPts val="2000"/>
              <a:buFont typeface="Arial"/>
              <a:buChar char="•"/>
              <a:defRPr sz="2000" b="0" i="0" u="none" strike="noStrike" cap="none">
                <a:solidFill>
                  <a:srgbClr val="3F3F3F"/>
                </a:solidFill>
                <a:latin typeface="Calibri"/>
                <a:ea typeface="Calibri"/>
                <a:cs typeface="Calibri"/>
                <a:sym typeface="Calibri"/>
              </a:defRPr>
            </a:lvl3pPr>
            <a:lvl4pPr marL="1828800" marR="0" lvl="3" indent="-342900" algn="l" rtl="0">
              <a:lnSpc>
                <a:spcPct val="90000"/>
              </a:lnSpc>
              <a:spcBef>
                <a:spcPts val="500"/>
              </a:spcBef>
              <a:spcAft>
                <a:spcPts val="0"/>
              </a:spcAft>
              <a:buClr>
                <a:srgbClr val="3F3F3F"/>
              </a:buClr>
              <a:buSzPts val="1800"/>
              <a:buFont typeface="Arial"/>
              <a:buChar char="•"/>
              <a:defRPr sz="1800" b="0" i="0" u="none" strike="noStrike" cap="none">
                <a:solidFill>
                  <a:srgbClr val="3F3F3F"/>
                </a:solidFill>
                <a:latin typeface="Calibri"/>
                <a:ea typeface="Calibri"/>
                <a:cs typeface="Calibri"/>
                <a:sym typeface="Calibri"/>
              </a:defRPr>
            </a:lvl4pPr>
            <a:lvl5pPr marL="2286000" marR="0" lvl="4" indent="-342900" algn="l" rtl="0">
              <a:lnSpc>
                <a:spcPct val="90000"/>
              </a:lnSpc>
              <a:spcBef>
                <a:spcPts val="500"/>
              </a:spcBef>
              <a:spcAft>
                <a:spcPts val="0"/>
              </a:spcAft>
              <a:buClr>
                <a:srgbClr val="3F3F3F"/>
              </a:buClr>
              <a:buSzPts val="1800"/>
              <a:buFont typeface="Arial"/>
              <a:buChar char="•"/>
              <a:defRPr sz="1800" b="0" i="0" u="none" strike="noStrike" cap="none">
                <a:solidFill>
                  <a:srgbClr val="3F3F3F"/>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975" name="Shape 3975"/>
          <p:cNvSpPr txBox="1">
            <a:spLocks noGrp="1"/>
          </p:cNvSpPr>
          <p:nvPr>
            <p:ph type="dt" idx="10"/>
          </p:nvPr>
        </p:nvSpPr>
        <p:spPr>
          <a:xfrm>
            <a:off x="628650" y="4767263"/>
            <a:ext cx="2057400" cy="273844"/>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976" name="Shape 3976"/>
          <p:cNvSpPr txBox="1">
            <a:spLocks noGrp="1"/>
          </p:cNvSpPr>
          <p:nvPr>
            <p:ph type="ftr" idx="11"/>
          </p:nvPr>
        </p:nvSpPr>
        <p:spPr>
          <a:xfrm>
            <a:off x="3028950" y="4767263"/>
            <a:ext cx="3086100" cy="273844"/>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977" name="Shape 3977"/>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3978"/>
        <p:cNvGrpSpPr/>
        <p:nvPr/>
      </p:nvGrpSpPr>
      <p:grpSpPr>
        <a:xfrm>
          <a:off x="0" y="0"/>
          <a:ext cx="0" cy="0"/>
          <a:chOff x="0" y="0"/>
          <a:chExt cx="0" cy="0"/>
        </a:xfrm>
      </p:grpSpPr>
      <p:sp>
        <p:nvSpPr>
          <p:cNvPr id="3979" name="Shape 3979"/>
          <p:cNvSpPr txBox="1">
            <a:spLocks noGrp="1"/>
          </p:cNvSpPr>
          <p:nvPr>
            <p:ph type="title"/>
          </p:nvPr>
        </p:nvSpPr>
        <p:spPr>
          <a:xfrm rot="5400000">
            <a:off x="5350073" y="1467445"/>
            <a:ext cx="4358879" cy="1971675"/>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rgbClr val="262626"/>
              </a:buClr>
              <a:buSzPts val="4800"/>
              <a:buFont typeface="Calibri"/>
              <a:buNone/>
              <a:defRPr sz="4800" b="1" i="0" u="none" strike="noStrike" cap="none">
                <a:solidFill>
                  <a:srgbClr val="262626"/>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980" name="Shape 3980"/>
          <p:cNvSpPr txBox="1">
            <a:spLocks noGrp="1"/>
          </p:cNvSpPr>
          <p:nvPr>
            <p:ph type="body" idx="1"/>
          </p:nvPr>
        </p:nvSpPr>
        <p:spPr>
          <a:xfrm rot="5400000">
            <a:off x="1349573" y="-447080"/>
            <a:ext cx="4358879" cy="5800725"/>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rgbClr val="3F3F3F"/>
              </a:buClr>
              <a:buSzPts val="2800"/>
              <a:buFont typeface="Arial"/>
              <a:buChar char="•"/>
              <a:defRPr sz="2800" b="0" i="0" u="none" strike="noStrike" cap="none">
                <a:solidFill>
                  <a:srgbClr val="3F3F3F"/>
                </a:solidFill>
                <a:latin typeface="Calibri"/>
                <a:ea typeface="Calibri"/>
                <a:cs typeface="Calibri"/>
                <a:sym typeface="Calibri"/>
              </a:defRPr>
            </a:lvl1pPr>
            <a:lvl2pPr marL="914400" marR="0" lvl="1" indent="-381000" algn="l" rtl="0">
              <a:lnSpc>
                <a:spcPct val="90000"/>
              </a:lnSpc>
              <a:spcBef>
                <a:spcPts val="500"/>
              </a:spcBef>
              <a:spcAft>
                <a:spcPts val="0"/>
              </a:spcAft>
              <a:buClr>
                <a:srgbClr val="3F3F3F"/>
              </a:buClr>
              <a:buSzPts val="2400"/>
              <a:buFont typeface="Arial"/>
              <a:buChar char="•"/>
              <a:defRPr sz="2400" b="0" i="0" u="none" strike="noStrike" cap="none">
                <a:solidFill>
                  <a:srgbClr val="3F3F3F"/>
                </a:solidFill>
                <a:latin typeface="Calibri"/>
                <a:ea typeface="Calibri"/>
                <a:cs typeface="Calibri"/>
                <a:sym typeface="Calibri"/>
              </a:defRPr>
            </a:lvl2pPr>
            <a:lvl3pPr marL="1371600" marR="0" lvl="2" indent="-355600" algn="l" rtl="0">
              <a:lnSpc>
                <a:spcPct val="90000"/>
              </a:lnSpc>
              <a:spcBef>
                <a:spcPts val="500"/>
              </a:spcBef>
              <a:spcAft>
                <a:spcPts val="0"/>
              </a:spcAft>
              <a:buClr>
                <a:srgbClr val="3F3F3F"/>
              </a:buClr>
              <a:buSzPts val="2000"/>
              <a:buFont typeface="Arial"/>
              <a:buChar char="•"/>
              <a:defRPr sz="2000" b="0" i="0" u="none" strike="noStrike" cap="none">
                <a:solidFill>
                  <a:srgbClr val="3F3F3F"/>
                </a:solidFill>
                <a:latin typeface="Calibri"/>
                <a:ea typeface="Calibri"/>
                <a:cs typeface="Calibri"/>
                <a:sym typeface="Calibri"/>
              </a:defRPr>
            </a:lvl3pPr>
            <a:lvl4pPr marL="1828800" marR="0" lvl="3" indent="-342900" algn="l" rtl="0">
              <a:lnSpc>
                <a:spcPct val="90000"/>
              </a:lnSpc>
              <a:spcBef>
                <a:spcPts val="500"/>
              </a:spcBef>
              <a:spcAft>
                <a:spcPts val="0"/>
              </a:spcAft>
              <a:buClr>
                <a:srgbClr val="3F3F3F"/>
              </a:buClr>
              <a:buSzPts val="1800"/>
              <a:buFont typeface="Arial"/>
              <a:buChar char="•"/>
              <a:defRPr sz="1800" b="0" i="0" u="none" strike="noStrike" cap="none">
                <a:solidFill>
                  <a:srgbClr val="3F3F3F"/>
                </a:solidFill>
                <a:latin typeface="Calibri"/>
                <a:ea typeface="Calibri"/>
                <a:cs typeface="Calibri"/>
                <a:sym typeface="Calibri"/>
              </a:defRPr>
            </a:lvl4pPr>
            <a:lvl5pPr marL="2286000" marR="0" lvl="4" indent="-342900" algn="l" rtl="0">
              <a:lnSpc>
                <a:spcPct val="90000"/>
              </a:lnSpc>
              <a:spcBef>
                <a:spcPts val="500"/>
              </a:spcBef>
              <a:spcAft>
                <a:spcPts val="0"/>
              </a:spcAft>
              <a:buClr>
                <a:srgbClr val="3F3F3F"/>
              </a:buClr>
              <a:buSzPts val="1800"/>
              <a:buFont typeface="Arial"/>
              <a:buChar char="•"/>
              <a:defRPr sz="1800" b="0" i="0" u="none" strike="noStrike" cap="none">
                <a:solidFill>
                  <a:srgbClr val="3F3F3F"/>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981" name="Shape 3981"/>
          <p:cNvSpPr txBox="1">
            <a:spLocks noGrp="1"/>
          </p:cNvSpPr>
          <p:nvPr>
            <p:ph type="dt" idx="10"/>
          </p:nvPr>
        </p:nvSpPr>
        <p:spPr>
          <a:xfrm>
            <a:off x="628650" y="4767263"/>
            <a:ext cx="2057400" cy="273844"/>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982" name="Shape 3982"/>
          <p:cNvSpPr txBox="1">
            <a:spLocks noGrp="1"/>
          </p:cNvSpPr>
          <p:nvPr>
            <p:ph type="ftr" idx="11"/>
          </p:nvPr>
        </p:nvSpPr>
        <p:spPr>
          <a:xfrm>
            <a:off x="3028950" y="4767263"/>
            <a:ext cx="3086100" cy="273844"/>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983" name="Shape 3983"/>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LEGO - Title Slide Plain 1">
  <p:cSld name="LEGO - Title Slide Plain 1">
    <p:spTree>
      <p:nvGrpSpPr>
        <p:cNvPr id="1" name="Shape 5287"/>
        <p:cNvGrpSpPr/>
        <p:nvPr/>
      </p:nvGrpSpPr>
      <p:grpSpPr>
        <a:xfrm>
          <a:off x="0" y="0"/>
          <a:ext cx="0" cy="0"/>
          <a:chOff x="0" y="0"/>
          <a:chExt cx="0" cy="0"/>
        </a:xfrm>
      </p:grpSpPr>
      <p:sp>
        <p:nvSpPr>
          <p:cNvPr id="5288" name="Shape 5288"/>
          <p:cNvSpPr/>
          <p:nvPr/>
        </p:nvSpPr>
        <p:spPr>
          <a:xfrm>
            <a:off x="0" y="0"/>
            <a:ext cx="9141714" cy="5143500"/>
          </a:xfrm>
          <a:prstGeom prst="rect">
            <a:avLst/>
          </a:prstGeom>
          <a:solidFill>
            <a:schemeClr val="lt1">
              <a:alpha val="8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289" name="Shape 5289"/>
          <p:cNvSpPr txBox="1">
            <a:spLocks noGrp="1"/>
          </p:cNvSpPr>
          <p:nvPr>
            <p:ph type="ctrTitle"/>
          </p:nvPr>
        </p:nvSpPr>
        <p:spPr>
          <a:xfrm>
            <a:off x="1143000" y="841772"/>
            <a:ext cx="6858000" cy="1790700"/>
          </a:xfrm>
          <a:prstGeom prst="rect">
            <a:avLst/>
          </a:prstGeom>
          <a:noFill/>
          <a:ln>
            <a:noFill/>
          </a:ln>
        </p:spPr>
        <p:txBody>
          <a:bodyPr spcFirstLastPara="1" wrap="square" lIns="91425" tIns="91425" rIns="91425" bIns="91425" anchor="b" anchorCtr="0"/>
          <a:lstStyle>
            <a:lvl1pPr marR="0" lvl="0" algn="ctr"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5290" name="Shape 5290"/>
          <p:cNvSpPr txBox="1">
            <a:spLocks noGrp="1"/>
          </p:cNvSpPr>
          <p:nvPr>
            <p:ph type="subTitle" idx="1"/>
          </p:nvPr>
        </p:nvSpPr>
        <p:spPr>
          <a:xfrm>
            <a:off x="1143000" y="2701528"/>
            <a:ext cx="6858000" cy="1241821"/>
          </a:xfrm>
          <a:prstGeom prst="rect">
            <a:avLst/>
          </a:prstGeom>
          <a:noFill/>
          <a:ln>
            <a:noFill/>
          </a:ln>
        </p:spPr>
        <p:txBody>
          <a:bodyPr spcFirstLastPara="1" wrap="square" lIns="91425" tIns="91425" rIns="91425" bIns="91425" anchor="t" anchorCtr="0"/>
          <a:lstStyle>
            <a:lvl1pPr marR="0" lvl="0" algn="ctr" rtl="0">
              <a:lnSpc>
                <a:spcPct val="90000"/>
              </a:lnSpc>
              <a:spcBef>
                <a:spcPts val="10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1pPr>
            <a:lvl2pPr marR="0" lvl="1" algn="ctr"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2pPr>
            <a:lvl3pPr marR="0" lvl="2" algn="ctr"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3pPr>
            <a:lvl4pPr marR="0" lvl="3"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4pPr>
            <a:lvl5pPr marR="0" lvl="4"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5pPr>
            <a:lvl6pPr marR="0" lvl="5"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6pPr>
            <a:lvl7pPr marR="0" lvl="6"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7pPr>
            <a:lvl8pPr marR="0" lvl="7"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8pPr>
            <a:lvl9pPr marR="0" lvl="8"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9pPr>
          </a:lstStyle>
          <a:p>
            <a:endParaRPr/>
          </a:p>
        </p:txBody>
      </p:sp>
      <p:sp>
        <p:nvSpPr>
          <p:cNvPr id="5291" name="Shape 5291"/>
          <p:cNvSpPr txBox="1">
            <a:spLocks noGrp="1"/>
          </p:cNvSpPr>
          <p:nvPr>
            <p:ph type="dt" idx="10"/>
          </p:nvPr>
        </p:nvSpPr>
        <p:spPr>
          <a:xfrm>
            <a:off x="628650" y="4767263"/>
            <a:ext cx="2057400" cy="273844"/>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292" name="Shape 5292"/>
          <p:cNvSpPr txBox="1">
            <a:spLocks noGrp="1"/>
          </p:cNvSpPr>
          <p:nvPr>
            <p:ph type="ftr" idx="11"/>
          </p:nvPr>
        </p:nvSpPr>
        <p:spPr>
          <a:xfrm>
            <a:off x="3028950" y="4767263"/>
            <a:ext cx="3086100" cy="273844"/>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293" name="Shape 5293"/>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LEGO - Title and Content Plain 1">
  <p:cSld name="LEGO - Title and Content Plain 1">
    <p:spTree>
      <p:nvGrpSpPr>
        <p:cNvPr id="1" name="Shape 5294"/>
        <p:cNvGrpSpPr/>
        <p:nvPr/>
      </p:nvGrpSpPr>
      <p:grpSpPr>
        <a:xfrm>
          <a:off x="0" y="0"/>
          <a:ext cx="0" cy="0"/>
          <a:chOff x="0" y="0"/>
          <a:chExt cx="0" cy="0"/>
        </a:xfrm>
      </p:grpSpPr>
      <p:sp>
        <p:nvSpPr>
          <p:cNvPr id="5295" name="Shape 5295"/>
          <p:cNvSpPr/>
          <p:nvPr/>
        </p:nvSpPr>
        <p:spPr>
          <a:xfrm>
            <a:off x="0" y="0"/>
            <a:ext cx="9141714" cy="5143500"/>
          </a:xfrm>
          <a:prstGeom prst="rect">
            <a:avLst/>
          </a:prstGeom>
          <a:solidFill>
            <a:schemeClr val="lt1">
              <a:alpha val="8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296" name="Shape 5296"/>
          <p:cNvSpPr txBox="1">
            <a:spLocks noGrp="1"/>
          </p:cNvSpPr>
          <p:nvPr>
            <p:ph type="title"/>
          </p:nvPr>
        </p:nvSpPr>
        <p:spPr>
          <a:xfrm>
            <a:off x="628650" y="273845"/>
            <a:ext cx="7886700" cy="994172"/>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5297" name="Shape 5297"/>
          <p:cNvSpPr txBox="1">
            <a:spLocks noGrp="1"/>
          </p:cNvSpPr>
          <p:nvPr>
            <p:ph type="body" idx="1"/>
          </p:nvPr>
        </p:nvSpPr>
        <p:spPr>
          <a:xfrm>
            <a:off x="628650" y="1369219"/>
            <a:ext cx="7886700" cy="3263504"/>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298" name="Shape 5298"/>
          <p:cNvSpPr txBox="1">
            <a:spLocks noGrp="1"/>
          </p:cNvSpPr>
          <p:nvPr>
            <p:ph type="dt" idx="10"/>
          </p:nvPr>
        </p:nvSpPr>
        <p:spPr>
          <a:xfrm>
            <a:off x="628650" y="4767263"/>
            <a:ext cx="2057400" cy="273844"/>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299" name="Shape 5299"/>
          <p:cNvSpPr txBox="1">
            <a:spLocks noGrp="1"/>
          </p:cNvSpPr>
          <p:nvPr>
            <p:ph type="ftr" idx="11"/>
          </p:nvPr>
        </p:nvSpPr>
        <p:spPr>
          <a:xfrm>
            <a:off x="3028950" y="4767263"/>
            <a:ext cx="3086100" cy="273844"/>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300" name="Shape 5300"/>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LEGO - Title Slide Plain 2">
  <p:cSld name="LEGO - Title Slide Plain 2">
    <p:spTree>
      <p:nvGrpSpPr>
        <p:cNvPr id="1" name="Shape 5301"/>
        <p:cNvGrpSpPr/>
        <p:nvPr/>
      </p:nvGrpSpPr>
      <p:grpSpPr>
        <a:xfrm>
          <a:off x="0" y="0"/>
          <a:ext cx="0" cy="0"/>
          <a:chOff x="0" y="0"/>
          <a:chExt cx="0" cy="0"/>
        </a:xfrm>
      </p:grpSpPr>
      <p:sp>
        <p:nvSpPr>
          <p:cNvPr id="5302" name="Shape 5302"/>
          <p:cNvSpPr/>
          <p:nvPr/>
        </p:nvSpPr>
        <p:spPr>
          <a:xfrm>
            <a:off x="0" y="0"/>
            <a:ext cx="9141714" cy="5143500"/>
          </a:xfrm>
          <a:prstGeom prst="rect">
            <a:avLst/>
          </a:prstGeom>
          <a:solidFill>
            <a:srgbClr val="2F3A46">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303" name="Shape 5303"/>
          <p:cNvSpPr txBox="1">
            <a:spLocks noGrp="1"/>
          </p:cNvSpPr>
          <p:nvPr>
            <p:ph type="ctrTitle"/>
          </p:nvPr>
        </p:nvSpPr>
        <p:spPr>
          <a:xfrm>
            <a:off x="1143000" y="841772"/>
            <a:ext cx="6858000" cy="1790700"/>
          </a:xfrm>
          <a:prstGeom prst="rect">
            <a:avLst/>
          </a:prstGeom>
          <a:noFill/>
          <a:ln>
            <a:noFill/>
          </a:ln>
        </p:spPr>
        <p:txBody>
          <a:bodyPr spcFirstLastPara="1" wrap="square" lIns="91425" tIns="91425" rIns="91425" bIns="91425" anchor="b" anchorCtr="0"/>
          <a:lstStyle>
            <a:lvl1pPr marR="0" lvl="0" algn="ctr" rtl="0">
              <a:lnSpc>
                <a:spcPct val="90000"/>
              </a:lnSpc>
              <a:spcBef>
                <a:spcPts val="0"/>
              </a:spcBef>
              <a:spcAft>
                <a:spcPts val="0"/>
              </a:spcAft>
              <a:buClr>
                <a:schemeClr val="lt1"/>
              </a:buClr>
              <a:buSzPts val="6000"/>
              <a:buFont typeface="Calibri"/>
              <a:buNone/>
              <a:defRPr sz="6000" b="0" i="0" u="none" strike="noStrike" cap="none">
                <a:solidFill>
                  <a:schemeClr val="lt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5304" name="Shape 5304"/>
          <p:cNvSpPr txBox="1">
            <a:spLocks noGrp="1"/>
          </p:cNvSpPr>
          <p:nvPr>
            <p:ph type="subTitle" idx="1"/>
          </p:nvPr>
        </p:nvSpPr>
        <p:spPr>
          <a:xfrm>
            <a:off x="1143000" y="2701528"/>
            <a:ext cx="6858000" cy="1241821"/>
          </a:xfrm>
          <a:prstGeom prst="rect">
            <a:avLst/>
          </a:prstGeom>
          <a:noFill/>
          <a:ln>
            <a:noFill/>
          </a:ln>
        </p:spPr>
        <p:txBody>
          <a:bodyPr spcFirstLastPara="1" wrap="square" lIns="91425" tIns="91425" rIns="91425" bIns="91425" anchor="t" anchorCtr="0"/>
          <a:lstStyle>
            <a:lvl1pPr marR="0" lvl="0" algn="ctr" rtl="0">
              <a:lnSpc>
                <a:spcPct val="90000"/>
              </a:lnSpc>
              <a:spcBef>
                <a:spcPts val="1000"/>
              </a:spcBef>
              <a:spcAft>
                <a:spcPts val="0"/>
              </a:spcAft>
              <a:buClr>
                <a:srgbClr val="D8D8D8"/>
              </a:buClr>
              <a:buSzPts val="2400"/>
              <a:buFont typeface="Arial"/>
              <a:buNone/>
              <a:defRPr sz="2400" b="0" i="0" u="none" strike="noStrike" cap="none">
                <a:solidFill>
                  <a:srgbClr val="D8D8D8"/>
                </a:solidFill>
                <a:latin typeface="Calibri"/>
                <a:ea typeface="Calibri"/>
                <a:cs typeface="Calibri"/>
                <a:sym typeface="Calibri"/>
              </a:defRPr>
            </a:lvl1pPr>
            <a:lvl2pPr marR="0" lvl="1" algn="ctr"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2pPr>
            <a:lvl3pPr marR="0" lvl="2" algn="ctr"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3pPr>
            <a:lvl4pPr marR="0" lvl="3"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4pPr>
            <a:lvl5pPr marR="0" lvl="4"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5pPr>
            <a:lvl6pPr marR="0" lvl="5"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6pPr>
            <a:lvl7pPr marR="0" lvl="6"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7pPr>
            <a:lvl8pPr marR="0" lvl="7"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8pPr>
            <a:lvl9pPr marR="0" lvl="8"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9pPr>
          </a:lstStyle>
          <a:p>
            <a:endParaRPr/>
          </a:p>
        </p:txBody>
      </p:sp>
      <p:sp>
        <p:nvSpPr>
          <p:cNvPr id="5305" name="Shape 5305"/>
          <p:cNvSpPr txBox="1">
            <a:spLocks noGrp="1"/>
          </p:cNvSpPr>
          <p:nvPr>
            <p:ph type="dt" idx="10"/>
          </p:nvPr>
        </p:nvSpPr>
        <p:spPr>
          <a:xfrm>
            <a:off x="628650" y="4767263"/>
            <a:ext cx="2057400" cy="273844"/>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1200" b="0" i="0" u="none" strike="noStrike" cap="none">
                <a:solidFill>
                  <a:srgbClr val="A5A5A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306" name="Shape 5306"/>
          <p:cNvSpPr txBox="1">
            <a:spLocks noGrp="1"/>
          </p:cNvSpPr>
          <p:nvPr>
            <p:ph type="ftr" idx="11"/>
          </p:nvPr>
        </p:nvSpPr>
        <p:spPr>
          <a:xfrm>
            <a:off x="3028950" y="4767263"/>
            <a:ext cx="3086100" cy="273844"/>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200" b="0" i="0" u="none" strike="noStrike" cap="none">
                <a:solidFill>
                  <a:srgbClr val="A5A5A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307" name="Shape 5307"/>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A5A5A5"/>
                </a:solidFill>
                <a:latin typeface="Calibri"/>
                <a:ea typeface="Calibri"/>
                <a:cs typeface="Calibri"/>
                <a:sym typeface="Calibri"/>
              </a:defRPr>
            </a:lvl1pPr>
            <a:lvl2pPr marL="0" marR="0" lvl="1" indent="0" algn="r" rtl="0">
              <a:spcBef>
                <a:spcPts val="0"/>
              </a:spcBef>
              <a:buNone/>
              <a:defRPr sz="1200" b="0" i="0" u="none" strike="noStrike" cap="none">
                <a:solidFill>
                  <a:srgbClr val="A5A5A5"/>
                </a:solidFill>
                <a:latin typeface="Calibri"/>
                <a:ea typeface="Calibri"/>
                <a:cs typeface="Calibri"/>
                <a:sym typeface="Calibri"/>
              </a:defRPr>
            </a:lvl2pPr>
            <a:lvl3pPr marL="0" marR="0" lvl="2" indent="0" algn="r" rtl="0">
              <a:spcBef>
                <a:spcPts val="0"/>
              </a:spcBef>
              <a:buNone/>
              <a:defRPr sz="1200" b="0" i="0" u="none" strike="noStrike" cap="none">
                <a:solidFill>
                  <a:srgbClr val="A5A5A5"/>
                </a:solidFill>
                <a:latin typeface="Calibri"/>
                <a:ea typeface="Calibri"/>
                <a:cs typeface="Calibri"/>
                <a:sym typeface="Calibri"/>
              </a:defRPr>
            </a:lvl3pPr>
            <a:lvl4pPr marL="0" marR="0" lvl="3" indent="0" algn="r" rtl="0">
              <a:spcBef>
                <a:spcPts val="0"/>
              </a:spcBef>
              <a:buNone/>
              <a:defRPr sz="1200" b="0" i="0" u="none" strike="noStrike" cap="none">
                <a:solidFill>
                  <a:srgbClr val="A5A5A5"/>
                </a:solidFill>
                <a:latin typeface="Calibri"/>
                <a:ea typeface="Calibri"/>
                <a:cs typeface="Calibri"/>
                <a:sym typeface="Calibri"/>
              </a:defRPr>
            </a:lvl4pPr>
            <a:lvl5pPr marL="0" marR="0" lvl="4" indent="0" algn="r" rtl="0">
              <a:spcBef>
                <a:spcPts val="0"/>
              </a:spcBef>
              <a:buNone/>
              <a:defRPr sz="1200" b="0" i="0" u="none" strike="noStrike" cap="none">
                <a:solidFill>
                  <a:srgbClr val="A5A5A5"/>
                </a:solidFill>
                <a:latin typeface="Calibri"/>
                <a:ea typeface="Calibri"/>
                <a:cs typeface="Calibri"/>
                <a:sym typeface="Calibri"/>
              </a:defRPr>
            </a:lvl5pPr>
            <a:lvl6pPr marL="0" marR="0" lvl="5" indent="0" algn="r" rtl="0">
              <a:spcBef>
                <a:spcPts val="0"/>
              </a:spcBef>
              <a:buNone/>
              <a:defRPr sz="1200" b="0" i="0" u="none" strike="noStrike" cap="none">
                <a:solidFill>
                  <a:srgbClr val="A5A5A5"/>
                </a:solidFill>
                <a:latin typeface="Calibri"/>
                <a:ea typeface="Calibri"/>
                <a:cs typeface="Calibri"/>
                <a:sym typeface="Calibri"/>
              </a:defRPr>
            </a:lvl6pPr>
            <a:lvl7pPr marL="0" marR="0" lvl="6" indent="0" algn="r" rtl="0">
              <a:spcBef>
                <a:spcPts val="0"/>
              </a:spcBef>
              <a:buNone/>
              <a:defRPr sz="1200" b="0" i="0" u="none" strike="noStrike" cap="none">
                <a:solidFill>
                  <a:srgbClr val="A5A5A5"/>
                </a:solidFill>
                <a:latin typeface="Calibri"/>
                <a:ea typeface="Calibri"/>
                <a:cs typeface="Calibri"/>
                <a:sym typeface="Calibri"/>
              </a:defRPr>
            </a:lvl7pPr>
            <a:lvl8pPr marL="0" marR="0" lvl="7" indent="0" algn="r" rtl="0">
              <a:spcBef>
                <a:spcPts val="0"/>
              </a:spcBef>
              <a:buNone/>
              <a:defRPr sz="1200" b="0" i="0" u="none" strike="noStrike" cap="none">
                <a:solidFill>
                  <a:srgbClr val="A5A5A5"/>
                </a:solidFill>
                <a:latin typeface="Calibri"/>
                <a:ea typeface="Calibri"/>
                <a:cs typeface="Calibri"/>
                <a:sym typeface="Calibri"/>
              </a:defRPr>
            </a:lvl8pPr>
            <a:lvl9pPr marL="0" marR="0" lvl="8" indent="0" algn="r" rtl="0">
              <a:spcBef>
                <a:spcPts val="0"/>
              </a:spcBef>
              <a:buNone/>
              <a:defRPr sz="1200" b="0" i="0" u="none" strike="noStrike" cap="none">
                <a:solidFill>
                  <a:srgbClr val="A5A5A5"/>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LEGO - Title and Content Plain 2">
  <p:cSld name="LEGO - Title and Content Plain 2">
    <p:spTree>
      <p:nvGrpSpPr>
        <p:cNvPr id="1" name="Shape 5308"/>
        <p:cNvGrpSpPr/>
        <p:nvPr/>
      </p:nvGrpSpPr>
      <p:grpSpPr>
        <a:xfrm>
          <a:off x="0" y="0"/>
          <a:ext cx="0" cy="0"/>
          <a:chOff x="0" y="0"/>
          <a:chExt cx="0" cy="0"/>
        </a:xfrm>
      </p:grpSpPr>
      <p:sp>
        <p:nvSpPr>
          <p:cNvPr id="5309" name="Shape 5309"/>
          <p:cNvSpPr/>
          <p:nvPr/>
        </p:nvSpPr>
        <p:spPr>
          <a:xfrm>
            <a:off x="0" y="0"/>
            <a:ext cx="9141714" cy="5143500"/>
          </a:xfrm>
          <a:prstGeom prst="rect">
            <a:avLst/>
          </a:prstGeom>
          <a:solidFill>
            <a:srgbClr val="2F3A46">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310" name="Shape 5310"/>
          <p:cNvSpPr txBox="1">
            <a:spLocks noGrp="1"/>
          </p:cNvSpPr>
          <p:nvPr>
            <p:ph type="title"/>
          </p:nvPr>
        </p:nvSpPr>
        <p:spPr>
          <a:xfrm>
            <a:off x="628650" y="273845"/>
            <a:ext cx="7886700" cy="994172"/>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chemeClr val="lt1"/>
              </a:buClr>
              <a:buSzPts val="4400"/>
              <a:buFont typeface="Calibri"/>
              <a:buNone/>
              <a:defRPr sz="4400" b="0" i="0" u="none" strike="noStrike" cap="none">
                <a:solidFill>
                  <a:schemeClr val="lt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5311" name="Shape 5311"/>
          <p:cNvSpPr txBox="1">
            <a:spLocks noGrp="1"/>
          </p:cNvSpPr>
          <p:nvPr>
            <p:ph type="body" idx="1"/>
          </p:nvPr>
        </p:nvSpPr>
        <p:spPr>
          <a:xfrm>
            <a:off x="628650" y="1369219"/>
            <a:ext cx="7886700" cy="3263504"/>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rgbClr val="D8D8D8"/>
              </a:buClr>
              <a:buSzPts val="2800"/>
              <a:buFont typeface="Arial"/>
              <a:buChar char="•"/>
              <a:defRPr sz="2800" b="0" i="0" u="none" strike="noStrike" cap="none">
                <a:solidFill>
                  <a:srgbClr val="D8D8D8"/>
                </a:solidFill>
                <a:latin typeface="Calibri"/>
                <a:ea typeface="Calibri"/>
                <a:cs typeface="Calibri"/>
                <a:sym typeface="Calibri"/>
              </a:defRPr>
            </a:lvl1pPr>
            <a:lvl2pPr marL="914400" marR="0" lvl="1" indent="-381000" algn="l" rtl="0">
              <a:lnSpc>
                <a:spcPct val="90000"/>
              </a:lnSpc>
              <a:spcBef>
                <a:spcPts val="500"/>
              </a:spcBef>
              <a:spcAft>
                <a:spcPts val="0"/>
              </a:spcAft>
              <a:buClr>
                <a:srgbClr val="D8D8D8"/>
              </a:buClr>
              <a:buSzPts val="2400"/>
              <a:buFont typeface="Arial"/>
              <a:buChar char="•"/>
              <a:defRPr sz="2400" b="0" i="0" u="none" strike="noStrike" cap="none">
                <a:solidFill>
                  <a:srgbClr val="D8D8D8"/>
                </a:solidFill>
                <a:latin typeface="Calibri"/>
                <a:ea typeface="Calibri"/>
                <a:cs typeface="Calibri"/>
                <a:sym typeface="Calibri"/>
              </a:defRPr>
            </a:lvl2pPr>
            <a:lvl3pPr marL="1371600" marR="0" lvl="2" indent="-355600" algn="l" rtl="0">
              <a:lnSpc>
                <a:spcPct val="90000"/>
              </a:lnSpc>
              <a:spcBef>
                <a:spcPts val="500"/>
              </a:spcBef>
              <a:spcAft>
                <a:spcPts val="0"/>
              </a:spcAft>
              <a:buClr>
                <a:srgbClr val="D8D8D8"/>
              </a:buClr>
              <a:buSzPts val="2000"/>
              <a:buFont typeface="Arial"/>
              <a:buChar char="•"/>
              <a:defRPr sz="2000" b="0" i="0" u="none" strike="noStrike" cap="none">
                <a:solidFill>
                  <a:srgbClr val="D8D8D8"/>
                </a:solidFill>
                <a:latin typeface="Calibri"/>
                <a:ea typeface="Calibri"/>
                <a:cs typeface="Calibri"/>
                <a:sym typeface="Calibri"/>
              </a:defRPr>
            </a:lvl3pPr>
            <a:lvl4pPr marL="1828800" marR="0" lvl="3" indent="-342900" algn="l" rtl="0">
              <a:lnSpc>
                <a:spcPct val="90000"/>
              </a:lnSpc>
              <a:spcBef>
                <a:spcPts val="500"/>
              </a:spcBef>
              <a:spcAft>
                <a:spcPts val="0"/>
              </a:spcAft>
              <a:buClr>
                <a:srgbClr val="D8D8D8"/>
              </a:buClr>
              <a:buSzPts val="1800"/>
              <a:buFont typeface="Arial"/>
              <a:buChar char="•"/>
              <a:defRPr sz="1800" b="0" i="0" u="none" strike="noStrike" cap="none">
                <a:solidFill>
                  <a:srgbClr val="D8D8D8"/>
                </a:solidFill>
                <a:latin typeface="Calibri"/>
                <a:ea typeface="Calibri"/>
                <a:cs typeface="Calibri"/>
                <a:sym typeface="Calibri"/>
              </a:defRPr>
            </a:lvl4pPr>
            <a:lvl5pPr marL="2286000" marR="0" lvl="4" indent="-342900" algn="l" rtl="0">
              <a:lnSpc>
                <a:spcPct val="90000"/>
              </a:lnSpc>
              <a:spcBef>
                <a:spcPts val="500"/>
              </a:spcBef>
              <a:spcAft>
                <a:spcPts val="0"/>
              </a:spcAft>
              <a:buClr>
                <a:srgbClr val="D8D8D8"/>
              </a:buClr>
              <a:buSzPts val="1800"/>
              <a:buFont typeface="Arial"/>
              <a:buChar char="•"/>
              <a:defRPr sz="1800" b="0" i="0" u="none" strike="noStrike" cap="none">
                <a:solidFill>
                  <a:srgbClr val="D8D8D8"/>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312" name="Shape 5312"/>
          <p:cNvSpPr txBox="1">
            <a:spLocks noGrp="1"/>
          </p:cNvSpPr>
          <p:nvPr>
            <p:ph type="dt" idx="10"/>
          </p:nvPr>
        </p:nvSpPr>
        <p:spPr>
          <a:xfrm>
            <a:off x="628650" y="4767263"/>
            <a:ext cx="2057400" cy="273844"/>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1200" b="0" i="0" u="none" strike="noStrike" cap="none">
                <a:solidFill>
                  <a:srgbClr val="A5A5A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313" name="Shape 5313"/>
          <p:cNvSpPr txBox="1">
            <a:spLocks noGrp="1"/>
          </p:cNvSpPr>
          <p:nvPr>
            <p:ph type="ftr" idx="11"/>
          </p:nvPr>
        </p:nvSpPr>
        <p:spPr>
          <a:xfrm>
            <a:off x="3028950" y="4767263"/>
            <a:ext cx="3086100" cy="273844"/>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200" b="0" i="0" u="none" strike="noStrike" cap="none">
                <a:solidFill>
                  <a:srgbClr val="A5A5A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314" name="Shape 5314"/>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A5A5A5"/>
                </a:solidFill>
                <a:latin typeface="Calibri"/>
                <a:ea typeface="Calibri"/>
                <a:cs typeface="Calibri"/>
                <a:sym typeface="Calibri"/>
              </a:defRPr>
            </a:lvl1pPr>
            <a:lvl2pPr marL="0" marR="0" lvl="1" indent="0" algn="r" rtl="0">
              <a:spcBef>
                <a:spcPts val="0"/>
              </a:spcBef>
              <a:buNone/>
              <a:defRPr sz="1200" b="0" i="0" u="none" strike="noStrike" cap="none">
                <a:solidFill>
                  <a:srgbClr val="A5A5A5"/>
                </a:solidFill>
                <a:latin typeface="Calibri"/>
                <a:ea typeface="Calibri"/>
                <a:cs typeface="Calibri"/>
                <a:sym typeface="Calibri"/>
              </a:defRPr>
            </a:lvl2pPr>
            <a:lvl3pPr marL="0" marR="0" lvl="2" indent="0" algn="r" rtl="0">
              <a:spcBef>
                <a:spcPts val="0"/>
              </a:spcBef>
              <a:buNone/>
              <a:defRPr sz="1200" b="0" i="0" u="none" strike="noStrike" cap="none">
                <a:solidFill>
                  <a:srgbClr val="A5A5A5"/>
                </a:solidFill>
                <a:latin typeface="Calibri"/>
                <a:ea typeface="Calibri"/>
                <a:cs typeface="Calibri"/>
                <a:sym typeface="Calibri"/>
              </a:defRPr>
            </a:lvl3pPr>
            <a:lvl4pPr marL="0" marR="0" lvl="3" indent="0" algn="r" rtl="0">
              <a:spcBef>
                <a:spcPts val="0"/>
              </a:spcBef>
              <a:buNone/>
              <a:defRPr sz="1200" b="0" i="0" u="none" strike="noStrike" cap="none">
                <a:solidFill>
                  <a:srgbClr val="A5A5A5"/>
                </a:solidFill>
                <a:latin typeface="Calibri"/>
                <a:ea typeface="Calibri"/>
                <a:cs typeface="Calibri"/>
                <a:sym typeface="Calibri"/>
              </a:defRPr>
            </a:lvl4pPr>
            <a:lvl5pPr marL="0" marR="0" lvl="4" indent="0" algn="r" rtl="0">
              <a:spcBef>
                <a:spcPts val="0"/>
              </a:spcBef>
              <a:buNone/>
              <a:defRPr sz="1200" b="0" i="0" u="none" strike="noStrike" cap="none">
                <a:solidFill>
                  <a:srgbClr val="A5A5A5"/>
                </a:solidFill>
                <a:latin typeface="Calibri"/>
                <a:ea typeface="Calibri"/>
                <a:cs typeface="Calibri"/>
                <a:sym typeface="Calibri"/>
              </a:defRPr>
            </a:lvl5pPr>
            <a:lvl6pPr marL="0" marR="0" lvl="5" indent="0" algn="r" rtl="0">
              <a:spcBef>
                <a:spcPts val="0"/>
              </a:spcBef>
              <a:buNone/>
              <a:defRPr sz="1200" b="0" i="0" u="none" strike="noStrike" cap="none">
                <a:solidFill>
                  <a:srgbClr val="A5A5A5"/>
                </a:solidFill>
                <a:latin typeface="Calibri"/>
                <a:ea typeface="Calibri"/>
                <a:cs typeface="Calibri"/>
                <a:sym typeface="Calibri"/>
              </a:defRPr>
            </a:lvl6pPr>
            <a:lvl7pPr marL="0" marR="0" lvl="6" indent="0" algn="r" rtl="0">
              <a:spcBef>
                <a:spcPts val="0"/>
              </a:spcBef>
              <a:buNone/>
              <a:defRPr sz="1200" b="0" i="0" u="none" strike="noStrike" cap="none">
                <a:solidFill>
                  <a:srgbClr val="A5A5A5"/>
                </a:solidFill>
                <a:latin typeface="Calibri"/>
                <a:ea typeface="Calibri"/>
                <a:cs typeface="Calibri"/>
                <a:sym typeface="Calibri"/>
              </a:defRPr>
            </a:lvl7pPr>
            <a:lvl8pPr marL="0" marR="0" lvl="7" indent="0" algn="r" rtl="0">
              <a:spcBef>
                <a:spcPts val="0"/>
              </a:spcBef>
              <a:buNone/>
              <a:defRPr sz="1200" b="0" i="0" u="none" strike="noStrike" cap="none">
                <a:solidFill>
                  <a:srgbClr val="A5A5A5"/>
                </a:solidFill>
                <a:latin typeface="Calibri"/>
                <a:ea typeface="Calibri"/>
                <a:cs typeface="Calibri"/>
                <a:sym typeface="Calibri"/>
              </a:defRPr>
            </a:lvl8pPr>
            <a:lvl9pPr marL="0" marR="0" lvl="8" indent="0" algn="r" rtl="0">
              <a:spcBef>
                <a:spcPts val="0"/>
              </a:spcBef>
              <a:buNone/>
              <a:defRPr sz="1200" b="0" i="0" u="none" strike="noStrike" cap="none">
                <a:solidFill>
                  <a:srgbClr val="A5A5A5"/>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LEGO - Title Slide Plain 3">
  <p:cSld name="LEGO - Title Slide Plain 3">
    <p:spTree>
      <p:nvGrpSpPr>
        <p:cNvPr id="1" name="Shape 5315"/>
        <p:cNvGrpSpPr/>
        <p:nvPr/>
      </p:nvGrpSpPr>
      <p:grpSpPr>
        <a:xfrm>
          <a:off x="0" y="0"/>
          <a:ext cx="0" cy="0"/>
          <a:chOff x="0" y="0"/>
          <a:chExt cx="0" cy="0"/>
        </a:xfrm>
      </p:grpSpPr>
      <p:sp>
        <p:nvSpPr>
          <p:cNvPr id="5316" name="Shape 5316"/>
          <p:cNvSpPr/>
          <p:nvPr/>
        </p:nvSpPr>
        <p:spPr>
          <a:xfrm>
            <a:off x="0" y="0"/>
            <a:ext cx="9141714" cy="5143500"/>
          </a:xfrm>
          <a:prstGeom prst="rect">
            <a:avLst/>
          </a:prstGeom>
          <a:solidFill>
            <a:srgbClr val="0C0C0C">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317" name="Shape 5317"/>
          <p:cNvSpPr txBox="1">
            <a:spLocks noGrp="1"/>
          </p:cNvSpPr>
          <p:nvPr>
            <p:ph type="ctrTitle"/>
          </p:nvPr>
        </p:nvSpPr>
        <p:spPr>
          <a:xfrm>
            <a:off x="1143000" y="841772"/>
            <a:ext cx="6858000" cy="1790700"/>
          </a:xfrm>
          <a:prstGeom prst="rect">
            <a:avLst/>
          </a:prstGeom>
          <a:noFill/>
          <a:ln>
            <a:noFill/>
          </a:ln>
        </p:spPr>
        <p:txBody>
          <a:bodyPr spcFirstLastPara="1" wrap="square" lIns="91425" tIns="91425" rIns="91425" bIns="91425" anchor="b" anchorCtr="0"/>
          <a:lstStyle>
            <a:lvl1pPr marR="0" lvl="0" algn="ctr" rtl="0">
              <a:lnSpc>
                <a:spcPct val="90000"/>
              </a:lnSpc>
              <a:spcBef>
                <a:spcPts val="0"/>
              </a:spcBef>
              <a:spcAft>
                <a:spcPts val="0"/>
              </a:spcAft>
              <a:buClr>
                <a:schemeClr val="lt1"/>
              </a:buClr>
              <a:buSzPts val="6000"/>
              <a:buFont typeface="Calibri"/>
              <a:buNone/>
              <a:defRPr sz="6000" b="0" i="0" u="none" strike="noStrike" cap="none">
                <a:solidFill>
                  <a:schemeClr val="lt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5318" name="Shape 5318"/>
          <p:cNvSpPr txBox="1">
            <a:spLocks noGrp="1"/>
          </p:cNvSpPr>
          <p:nvPr>
            <p:ph type="subTitle" idx="1"/>
          </p:nvPr>
        </p:nvSpPr>
        <p:spPr>
          <a:xfrm>
            <a:off x="1143000" y="2701528"/>
            <a:ext cx="6858000" cy="1241821"/>
          </a:xfrm>
          <a:prstGeom prst="rect">
            <a:avLst/>
          </a:prstGeom>
          <a:noFill/>
          <a:ln>
            <a:noFill/>
          </a:ln>
        </p:spPr>
        <p:txBody>
          <a:bodyPr spcFirstLastPara="1" wrap="square" lIns="91425" tIns="91425" rIns="91425" bIns="91425" anchor="t" anchorCtr="0"/>
          <a:lstStyle>
            <a:lvl1pPr marR="0" lvl="0" algn="ctr" rtl="0">
              <a:lnSpc>
                <a:spcPct val="90000"/>
              </a:lnSpc>
              <a:spcBef>
                <a:spcPts val="1000"/>
              </a:spcBef>
              <a:spcAft>
                <a:spcPts val="0"/>
              </a:spcAft>
              <a:buClr>
                <a:srgbClr val="D8D8D8"/>
              </a:buClr>
              <a:buSzPts val="2400"/>
              <a:buFont typeface="Arial"/>
              <a:buNone/>
              <a:defRPr sz="2400" b="0" i="0" u="none" strike="noStrike" cap="none">
                <a:solidFill>
                  <a:srgbClr val="D8D8D8"/>
                </a:solidFill>
                <a:latin typeface="Calibri"/>
                <a:ea typeface="Calibri"/>
                <a:cs typeface="Calibri"/>
                <a:sym typeface="Calibri"/>
              </a:defRPr>
            </a:lvl1pPr>
            <a:lvl2pPr marR="0" lvl="1" algn="ctr"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2pPr>
            <a:lvl3pPr marR="0" lvl="2" algn="ctr"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3pPr>
            <a:lvl4pPr marR="0" lvl="3"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4pPr>
            <a:lvl5pPr marR="0" lvl="4"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5pPr>
            <a:lvl6pPr marR="0" lvl="5"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6pPr>
            <a:lvl7pPr marR="0" lvl="6"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7pPr>
            <a:lvl8pPr marR="0" lvl="7"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8pPr>
            <a:lvl9pPr marR="0" lvl="8"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9pPr>
          </a:lstStyle>
          <a:p>
            <a:endParaRPr/>
          </a:p>
        </p:txBody>
      </p:sp>
      <p:sp>
        <p:nvSpPr>
          <p:cNvPr id="5319" name="Shape 5319"/>
          <p:cNvSpPr txBox="1">
            <a:spLocks noGrp="1"/>
          </p:cNvSpPr>
          <p:nvPr>
            <p:ph type="dt" idx="10"/>
          </p:nvPr>
        </p:nvSpPr>
        <p:spPr>
          <a:xfrm>
            <a:off x="628650" y="4767263"/>
            <a:ext cx="2057400" cy="273844"/>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1200" b="0" i="0" u="none" strike="noStrike" cap="none">
                <a:solidFill>
                  <a:srgbClr val="A5A5A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320" name="Shape 5320"/>
          <p:cNvSpPr txBox="1">
            <a:spLocks noGrp="1"/>
          </p:cNvSpPr>
          <p:nvPr>
            <p:ph type="ftr" idx="11"/>
          </p:nvPr>
        </p:nvSpPr>
        <p:spPr>
          <a:xfrm>
            <a:off x="3028950" y="4767263"/>
            <a:ext cx="3086100" cy="273844"/>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200" b="0" i="0" u="none" strike="noStrike" cap="none">
                <a:solidFill>
                  <a:srgbClr val="A5A5A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321" name="Shape 5321"/>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A5A5A5"/>
                </a:solidFill>
                <a:latin typeface="Calibri"/>
                <a:ea typeface="Calibri"/>
                <a:cs typeface="Calibri"/>
                <a:sym typeface="Calibri"/>
              </a:defRPr>
            </a:lvl1pPr>
            <a:lvl2pPr marL="0" marR="0" lvl="1" indent="0" algn="r" rtl="0">
              <a:spcBef>
                <a:spcPts val="0"/>
              </a:spcBef>
              <a:buNone/>
              <a:defRPr sz="1200" b="0" i="0" u="none" strike="noStrike" cap="none">
                <a:solidFill>
                  <a:srgbClr val="A5A5A5"/>
                </a:solidFill>
                <a:latin typeface="Calibri"/>
                <a:ea typeface="Calibri"/>
                <a:cs typeface="Calibri"/>
                <a:sym typeface="Calibri"/>
              </a:defRPr>
            </a:lvl2pPr>
            <a:lvl3pPr marL="0" marR="0" lvl="2" indent="0" algn="r" rtl="0">
              <a:spcBef>
                <a:spcPts val="0"/>
              </a:spcBef>
              <a:buNone/>
              <a:defRPr sz="1200" b="0" i="0" u="none" strike="noStrike" cap="none">
                <a:solidFill>
                  <a:srgbClr val="A5A5A5"/>
                </a:solidFill>
                <a:latin typeface="Calibri"/>
                <a:ea typeface="Calibri"/>
                <a:cs typeface="Calibri"/>
                <a:sym typeface="Calibri"/>
              </a:defRPr>
            </a:lvl3pPr>
            <a:lvl4pPr marL="0" marR="0" lvl="3" indent="0" algn="r" rtl="0">
              <a:spcBef>
                <a:spcPts val="0"/>
              </a:spcBef>
              <a:buNone/>
              <a:defRPr sz="1200" b="0" i="0" u="none" strike="noStrike" cap="none">
                <a:solidFill>
                  <a:srgbClr val="A5A5A5"/>
                </a:solidFill>
                <a:latin typeface="Calibri"/>
                <a:ea typeface="Calibri"/>
                <a:cs typeface="Calibri"/>
                <a:sym typeface="Calibri"/>
              </a:defRPr>
            </a:lvl4pPr>
            <a:lvl5pPr marL="0" marR="0" lvl="4" indent="0" algn="r" rtl="0">
              <a:spcBef>
                <a:spcPts val="0"/>
              </a:spcBef>
              <a:buNone/>
              <a:defRPr sz="1200" b="0" i="0" u="none" strike="noStrike" cap="none">
                <a:solidFill>
                  <a:srgbClr val="A5A5A5"/>
                </a:solidFill>
                <a:latin typeface="Calibri"/>
                <a:ea typeface="Calibri"/>
                <a:cs typeface="Calibri"/>
                <a:sym typeface="Calibri"/>
              </a:defRPr>
            </a:lvl5pPr>
            <a:lvl6pPr marL="0" marR="0" lvl="5" indent="0" algn="r" rtl="0">
              <a:spcBef>
                <a:spcPts val="0"/>
              </a:spcBef>
              <a:buNone/>
              <a:defRPr sz="1200" b="0" i="0" u="none" strike="noStrike" cap="none">
                <a:solidFill>
                  <a:srgbClr val="A5A5A5"/>
                </a:solidFill>
                <a:latin typeface="Calibri"/>
                <a:ea typeface="Calibri"/>
                <a:cs typeface="Calibri"/>
                <a:sym typeface="Calibri"/>
              </a:defRPr>
            </a:lvl6pPr>
            <a:lvl7pPr marL="0" marR="0" lvl="6" indent="0" algn="r" rtl="0">
              <a:spcBef>
                <a:spcPts val="0"/>
              </a:spcBef>
              <a:buNone/>
              <a:defRPr sz="1200" b="0" i="0" u="none" strike="noStrike" cap="none">
                <a:solidFill>
                  <a:srgbClr val="A5A5A5"/>
                </a:solidFill>
                <a:latin typeface="Calibri"/>
                <a:ea typeface="Calibri"/>
                <a:cs typeface="Calibri"/>
                <a:sym typeface="Calibri"/>
              </a:defRPr>
            </a:lvl7pPr>
            <a:lvl8pPr marL="0" marR="0" lvl="7" indent="0" algn="r" rtl="0">
              <a:spcBef>
                <a:spcPts val="0"/>
              </a:spcBef>
              <a:buNone/>
              <a:defRPr sz="1200" b="0" i="0" u="none" strike="noStrike" cap="none">
                <a:solidFill>
                  <a:srgbClr val="A5A5A5"/>
                </a:solidFill>
                <a:latin typeface="Calibri"/>
                <a:ea typeface="Calibri"/>
                <a:cs typeface="Calibri"/>
                <a:sym typeface="Calibri"/>
              </a:defRPr>
            </a:lvl8pPr>
            <a:lvl9pPr marL="0" marR="0" lvl="8" indent="0" algn="r" rtl="0">
              <a:spcBef>
                <a:spcPts val="0"/>
              </a:spcBef>
              <a:buNone/>
              <a:defRPr sz="1200" b="0" i="0" u="none" strike="noStrike" cap="none">
                <a:solidFill>
                  <a:srgbClr val="A5A5A5"/>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LEGO - Title and Content Plain 3">
  <p:cSld name="LEGO - Title and Content Plain 3">
    <p:spTree>
      <p:nvGrpSpPr>
        <p:cNvPr id="1" name="Shape 5322"/>
        <p:cNvGrpSpPr/>
        <p:nvPr/>
      </p:nvGrpSpPr>
      <p:grpSpPr>
        <a:xfrm>
          <a:off x="0" y="0"/>
          <a:ext cx="0" cy="0"/>
          <a:chOff x="0" y="0"/>
          <a:chExt cx="0" cy="0"/>
        </a:xfrm>
      </p:grpSpPr>
      <p:sp>
        <p:nvSpPr>
          <p:cNvPr id="5323" name="Shape 5323"/>
          <p:cNvSpPr/>
          <p:nvPr/>
        </p:nvSpPr>
        <p:spPr>
          <a:xfrm>
            <a:off x="0" y="0"/>
            <a:ext cx="9141714" cy="5143500"/>
          </a:xfrm>
          <a:prstGeom prst="rect">
            <a:avLst/>
          </a:prstGeom>
          <a:solidFill>
            <a:srgbClr val="0C0C0C">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324" name="Shape 5324"/>
          <p:cNvSpPr txBox="1">
            <a:spLocks noGrp="1"/>
          </p:cNvSpPr>
          <p:nvPr>
            <p:ph type="title"/>
          </p:nvPr>
        </p:nvSpPr>
        <p:spPr>
          <a:xfrm>
            <a:off x="628650" y="273845"/>
            <a:ext cx="7886700" cy="994172"/>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chemeClr val="lt1"/>
              </a:buClr>
              <a:buSzPts val="4400"/>
              <a:buFont typeface="Calibri"/>
              <a:buNone/>
              <a:defRPr sz="4400" b="0" i="0" u="none" strike="noStrike" cap="none">
                <a:solidFill>
                  <a:schemeClr val="lt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5325" name="Shape 5325"/>
          <p:cNvSpPr txBox="1">
            <a:spLocks noGrp="1"/>
          </p:cNvSpPr>
          <p:nvPr>
            <p:ph type="body" idx="1"/>
          </p:nvPr>
        </p:nvSpPr>
        <p:spPr>
          <a:xfrm>
            <a:off x="628650" y="1369219"/>
            <a:ext cx="7886700" cy="3263504"/>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rgbClr val="D8D8D8"/>
              </a:buClr>
              <a:buSzPts val="2800"/>
              <a:buFont typeface="Arial"/>
              <a:buChar char="•"/>
              <a:defRPr sz="2800" b="0" i="0" u="none" strike="noStrike" cap="none">
                <a:solidFill>
                  <a:srgbClr val="D8D8D8"/>
                </a:solidFill>
                <a:latin typeface="Calibri"/>
                <a:ea typeface="Calibri"/>
                <a:cs typeface="Calibri"/>
                <a:sym typeface="Calibri"/>
              </a:defRPr>
            </a:lvl1pPr>
            <a:lvl2pPr marL="914400" marR="0" lvl="1" indent="-381000" algn="l" rtl="0">
              <a:lnSpc>
                <a:spcPct val="90000"/>
              </a:lnSpc>
              <a:spcBef>
                <a:spcPts val="500"/>
              </a:spcBef>
              <a:spcAft>
                <a:spcPts val="0"/>
              </a:spcAft>
              <a:buClr>
                <a:srgbClr val="D8D8D8"/>
              </a:buClr>
              <a:buSzPts val="2400"/>
              <a:buFont typeface="Arial"/>
              <a:buChar char="•"/>
              <a:defRPr sz="2400" b="0" i="0" u="none" strike="noStrike" cap="none">
                <a:solidFill>
                  <a:srgbClr val="D8D8D8"/>
                </a:solidFill>
                <a:latin typeface="Calibri"/>
                <a:ea typeface="Calibri"/>
                <a:cs typeface="Calibri"/>
                <a:sym typeface="Calibri"/>
              </a:defRPr>
            </a:lvl2pPr>
            <a:lvl3pPr marL="1371600" marR="0" lvl="2" indent="-355600" algn="l" rtl="0">
              <a:lnSpc>
                <a:spcPct val="90000"/>
              </a:lnSpc>
              <a:spcBef>
                <a:spcPts val="500"/>
              </a:spcBef>
              <a:spcAft>
                <a:spcPts val="0"/>
              </a:spcAft>
              <a:buClr>
                <a:srgbClr val="D8D8D8"/>
              </a:buClr>
              <a:buSzPts val="2000"/>
              <a:buFont typeface="Arial"/>
              <a:buChar char="•"/>
              <a:defRPr sz="2000" b="0" i="0" u="none" strike="noStrike" cap="none">
                <a:solidFill>
                  <a:srgbClr val="D8D8D8"/>
                </a:solidFill>
                <a:latin typeface="Calibri"/>
                <a:ea typeface="Calibri"/>
                <a:cs typeface="Calibri"/>
                <a:sym typeface="Calibri"/>
              </a:defRPr>
            </a:lvl3pPr>
            <a:lvl4pPr marL="1828800" marR="0" lvl="3" indent="-342900" algn="l" rtl="0">
              <a:lnSpc>
                <a:spcPct val="90000"/>
              </a:lnSpc>
              <a:spcBef>
                <a:spcPts val="500"/>
              </a:spcBef>
              <a:spcAft>
                <a:spcPts val="0"/>
              </a:spcAft>
              <a:buClr>
                <a:srgbClr val="D8D8D8"/>
              </a:buClr>
              <a:buSzPts val="1800"/>
              <a:buFont typeface="Arial"/>
              <a:buChar char="•"/>
              <a:defRPr sz="1800" b="0" i="0" u="none" strike="noStrike" cap="none">
                <a:solidFill>
                  <a:srgbClr val="D8D8D8"/>
                </a:solidFill>
                <a:latin typeface="Calibri"/>
                <a:ea typeface="Calibri"/>
                <a:cs typeface="Calibri"/>
                <a:sym typeface="Calibri"/>
              </a:defRPr>
            </a:lvl4pPr>
            <a:lvl5pPr marL="2286000" marR="0" lvl="4" indent="-342900" algn="l" rtl="0">
              <a:lnSpc>
                <a:spcPct val="90000"/>
              </a:lnSpc>
              <a:spcBef>
                <a:spcPts val="500"/>
              </a:spcBef>
              <a:spcAft>
                <a:spcPts val="0"/>
              </a:spcAft>
              <a:buClr>
                <a:srgbClr val="D8D8D8"/>
              </a:buClr>
              <a:buSzPts val="1800"/>
              <a:buFont typeface="Arial"/>
              <a:buChar char="•"/>
              <a:defRPr sz="1800" b="0" i="0" u="none" strike="noStrike" cap="none">
                <a:solidFill>
                  <a:srgbClr val="D8D8D8"/>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326" name="Shape 5326"/>
          <p:cNvSpPr txBox="1">
            <a:spLocks noGrp="1"/>
          </p:cNvSpPr>
          <p:nvPr>
            <p:ph type="dt" idx="10"/>
          </p:nvPr>
        </p:nvSpPr>
        <p:spPr>
          <a:xfrm>
            <a:off x="628650" y="4767263"/>
            <a:ext cx="2057400" cy="273844"/>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1200" b="0" i="0" u="none" strike="noStrike" cap="none">
                <a:solidFill>
                  <a:srgbClr val="A5A5A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327" name="Shape 5327"/>
          <p:cNvSpPr txBox="1">
            <a:spLocks noGrp="1"/>
          </p:cNvSpPr>
          <p:nvPr>
            <p:ph type="ftr" idx="11"/>
          </p:nvPr>
        </p:nvSpPr>
        <p:spPr>
          <a:xfrm>
            <a:off x="3028950" y="4767263"/>
            <a:ext cx="3086100" cy="273844"/>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200" b="0" i="0" u="none" strike="noStrike" cap="none">
                <a:solidFill>
                  <a:srgbClr val="A5A5A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328" name="Shape 5328"/>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A5A5A5"/>
                </a:solidFill>
                <a:latin typeface="Calibri"/>
                <a:ea typeface="Calibri"/>
                <a:cs typeface="Calibri"/>
                <a:sym typeface="Calibri"/>
              </a:defRPr>
            </a:lvl1pPr>
            <a:lvl2pPr marL="0" marR="0" lvl="1" indent="0" algn="r" rtl="0">
              <a:spcBef>
                <a:spcPts val="0"/>
              </a:spcBef>
              <a:buNone/>
              <a:defRPr sz="1200" b="0" i="0" u="none" strike="noStrike" cap="none">
                <a:solidFill>
                  <a:srgbClr val="A5A5A5"/>
                </a:solidFill>
                <a:latin typeface="Calibri"/>
                <a:ea typeface="Calibri"/>
                <a:cs typeface="Calibri"/>
                <a:sym typeface="Calibri"/>
              </a:defRPr>
            </a:lvl2pPr>
            <a:lvl3pPr marL="0" marR="0" lvl="2" indent="0" algn="r" rtl="0">
              <a:spcBef>
                <a:spcPts val="0"/>
              </a:spcBef>
              <a:buNone/>
              <a:defRPr sz="1200" b="0" i="0" u="none" strike="noStrike" cap="none">
                <a:solidFill>
                  <a:srgbClr val="A5A5A5"/>
                </a:solidFill>
                <a:latin typeface="Calibri"/>
                <a:ea typeface="Calibri"/>
                <a:cs typeface="Calibri"/>
                <a:sym typeface="Calibri"/>
              </a:defRPr>
            </a:lvl3pPr>
            <a:lvl4pPr marL="0" marR="0" lvl="3" indent="0" algn="r" rtl="0">
              <a:spcBef>
                <a:spcPts val="0"/>
              </a:spcBef>
              <a:buNone/>
              <a:defRPr sz="1200" b="0" i="0" u="none" strike="noStrike" cap="none">
                <a:solidFill>
                  <a:srgbClr val="A5A5A5"/>
                </a:solidFill>
                <a:latin typeface="Calibri"/>
                <a:ea typeface="Calibri"/>
                <a:cs typeface="Calibri"/>
                <a:sym typeface="Calibri"/>
              </a:defRPr>
            </a:lvl4pPr>
            <a:lvl5pPr marL="0" marR="0" lvl="4" indent="0" algn="r" rtl="0">
              <a:spcBef>
                <a:spcPts val="0"/>
              </a:spcBef>
              <a:buNone/>
              <a:defRPr sz="1200" b="0" i="0" u="none" strike="noStrike" cap="none">
                <a:solidFill>
                  <a:srgbClr val="A5A5A5"/>
                </a:solidFill>
                <a:latin typeface="Calibri"/>
                <a:ea typeface="Calibri"/>
                <a:cs typeface="Calibri"/>
                <a:sym typeface="Calibri"/>
              </a:defRPr>
            </a:lvl5pPr>
            <a:lvl6pPr marL="0" marR="0" lvl="5" indent="0" algn="r" rtl="0">
              <a:spcBef>
                <a:spcPts val="0"/>
              </a:spcBef>
              <a:buNone/>
              <a:defRPr sz="1200" b="0" i="0" u="none" strike="noStrike" cap="none">
                <a:solidFill>
                  <a:srgbClr val="A5A5A5"/>
                </a:solidFill>
                <a:latin typeface="Calibri"/>
                <a:ea typeface="Calibri"/>
                <a:cs typeface="Calibri"/>
                <a:sym typeface="Calibri"/>
              </a:defRPr>
            </a:lvl6pPr>
            <a:lvl7pPr marL="0" marR="0" lvl="6" indent="0" algn="r" rtl="0">
              <a:spcBef>
                <a:spcPts val="0"/>
              </a:spcBef>
              <a:buNone/>
              <a:defRPr sz="1200" b="0" i="0" u="none" strike="noStrike" cap="none">
                <a:solidFill>
                  <a:srgbClr val="A5A5A5"/>
                </a:solidFill>
                <a:latin typeface="Calibri"/>
                <a:ea typeface="Calibri"/>
                <a:cs typeface="Calibri"/>
                <a:sym typeface="Calibri"/>
              </a:defRPr>
            </a:lvl7pPr>
            <a:lvl8pPr marL="0" marR="0" lvl="7" indent="0" algn="r" rtl="0">
              <a:spcBef>
                <a:spcPts val="0"/>
              </a:spcBef>
              <a:buNone/>
              <a:defRPr sz="1200" b="0" i="0" u="none" strike="noStrike" cap="none">
                <a:solidFill>
                  <a:srgbClr val="A5A5A5"/>
                </a:solidFill>
                <a:latin typeface="Calibri"/>
                <a:ea typeface="Calibri"/>
                <a:cs typeface="Calibri"/>
                <a:sym typeface="Calibri"/>
              </a:defRPr>
            </a:lvl8pPr>
            <a:lvl9pPr marL="0" marR="0" lvl="8" indent="0" algn="r" rtl="0">
              <a:spcBef>
                <a:spcPts val="0"/>
              </a:spcBef>
              <a:buNone/>
              <a:defRPr sz="1200" b="0" i="0" u="none" strike="noStrike" cap="none">
                <a:solidFill>
                  <a:srgbClr val="A5A5A5"/>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rgbClr val="222A35"/>
        </a:solidFill>
        <a:effectLst/>
      </p:bgPr>
    </p:bg>
    <p:spTree>
      <p:nvGrpSpPr>
        <p:cNvPr id="1" name="Shape 5335"/>
        <p:cNvGrpSpPr/>
        <p:nvPr/>
      </p:nvGrpSpPr>
      <p:grpSpPr>
        <a:xfrm>
          <a:off x="0" y="0"/>
          <a:ext cx="0" cy="0"/>
          <a:chOff x="0" y="0"/>
          <a:chExt cx="0" cy="0"/>
        </a:xfrm>
      </p:grpSpPr>
      <p:sp>
        <p:nvSpPr>
          <p:cNvPr id="5336" name="Shape 5336"/>
          <p:cNvSpPr txBox="1">
            <a:spLocks noGrp="1"/>
          </p:cNvSpPr>
          <p:nvPr>
            <p:ph type="ctrTitle"/>
          </p:nvPr>
        </p:nvSpPr>
        <p:spPr>
          <a:xfrm>
            <a:off x="1143000" y="841772"/>
            <a:ext cx="6858000" cy="1790700"/>
          </a:xfrm>
          <a:prstGeom prst="rect">
            <a:avLst/>
          </a:prstGeom>
          <a:noFill/>
          <a:ln>
            <a:noFill/>
          </a:ln>
        </p:spPr>
        <p:txBody>
          <a:bodyPr spcFirstLastPara="1" wrap="square" lIns="91425" tIns="91425" rIns="91425" bIns="91425" anchor="b" anchorCtr="0"/>
          <a:lstStyle>
            <a:lvl1pPr marR="0" lvl="0" algn="ctr" rtl="0">
              <a:lnSpc>
                <a:spcPct val="90000"/>
              </a:lnSpc>
              <a:spcBef>
                <a:spcPts val="0"/>
              </a:spcBef>
              <a:spcAft>
                <a:spcPts val="0"/>
              </a:spcAft>
              <a:buClr>
                <a:schemeClr val="lt1"/>
              </a:buClr>
              <a:buSzPts val="4500"/>
              <a:buFont typeface="Calibri"/>
              <a:buNone/>
              <a:defRPr sz="4500" b="0" i="0" u="none" strike="noStrike" cap="none">
                <a:solidFill>
                  <a:schemeClr val="lt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5337" name="Shape 5337"/>
          <p:cNvSpPr txBox="1">
            <a:spLocks noGrp="1"/>
          </p:cNvSpPr>
          <p:nvPr>
            <p:ph type="subTitle" idx="1"/>
          </p:nvPr>
        </p:nvSpPr>
        <p:spPr>
          <a:xfrm>
            <a:off x="1143000" y="2701528"/>
            <a:ext cx="6858000" cy="1241821"/>
          </a:xfrm>
          <a:prstGeom prst="rect">
            <a:avLst/>
          </a:prstGeom>
          <a:noFill/>
          <a:ln>
            <a:noFill/>
          </a:ln>
        </p:spPr>
        <p:txBody>
          <a:bodyPr spcFirstLastPara="1" wrap="square" lIns="91425" tIns="91425" rIns="91425" bIns="91425" anchor="t" anchorCtr="0"/>
          <a:lstStyle>
            <a:lvl1pPr marR="0" lvl="0" algn="ctr" rtl="0">
              <a:lnSpc>
                <a:spcPct val="90000"/>
              </a:lnSpc>
              <a:spcBef>
                <a:spcPts val="750"/>
              </a:spcBef>
              <a:spcAft>
                <a:spcPts val="0"/>
              </a:spcAft>
              <a:buClr>
                <a:schemeClr val="lt1"/>
              </a:buClr>
              <a:buSzPts val="1800"/>
              <a:buFont typeface="Arial"/>
              <a:buNone/>
              <a:defRPr sz="1800" b="0" i="0" u="none" strike="noStrike" cap="none">
                <a:solidFill>
                  <a:schemeClr val="lt1"/>
                </a:solidFill>
                <a:latin typeface="Calibri"/>
                <a:ea typeface="Calibri"/>
                <a:cs typeface="Calibri"/>
                <a:sym typeface="Calibri"/>
              </a:defRPr>
            </a:lvl1pPr>
            <a:lvl2pPr marR="0" lvl="1" algn="ctr" rtl="0">
              <a:lnSpc>
                <a:spcPct val="90000"/>
              </a:lnSpc>
              <a:spcBef>
                <a:spcPts val="375"/>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2pPr>
            <a:lvl3pPr marR="0" lvl="2" algn="ctr" rtl="0">
              <a:lnSpc>
                <a:spcPct val="90000"/>
              </a:lnSpc>
              <a:spcBef>
                <a:spcPts val="375"/>
              </a:spcBef>
              <a:spcAft>
                <a:spcPts val="0"/>
              </a:spcAft>
              <a:buClr>
                <a:schemeClr val="dk1"/>
              </a:buClr>
              <a:buSzPts val="1350"/>
              <a:buFont typeface="Arial"/>
              <a:buNone/>
              <a:defRPr sz="1350" b="0" i="0" u="none" strike="noStrike" cap="none">
                <a:solidFill>
                  <a:schemeClr val="dk1"/>
                </a:solidFill>
                <a:latin typeface="Calibri"/>
                <a:ea typeface="Calibri"/>
                <a:cs typeface="Calibri"/>
                <a:sym typeface="Calibri"/>
              </a:defRPr>
            </a:lvl3pPr>
            <a:lvl4pPr marR="0" lvl="3" algn="ctr" rtl="0">
              <a:lnSpc>
                <a:spcPct val="90000"/>
              </a:lnSpc>
              <a:spcBef>
                <a:spcPts val="375"/>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4pPr>
            <a:lvl5pPr marR="0" lvl="4" algn="ctr" rtl="0">
              <a:lnSpc>
                <a:spcPct val="90000"/>
              </a:lnSpc>
              <a:spcBef>
                <a:spcPts val="375"/>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5pPr>
            <a:lvl6pPr marR="0" lvl="5" algn="ctr" rtl="0">
              <a:lnSpc>
                <a:spcPct val="90000"/>
              </a:lnSpc>
              <a:spcBef>
                <a:spcPts val="375"/>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6pPr>
            <a:lvl7pPr marR="0" lvl="6" algn="ctr" rtl="0">
              <a:lnSpc>
                <a:spcPct val="90000"/>
              </a:lnSpc>
              <a:spcBef>
                <a:spcPts val="375"/>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7pPr>
            <a:lvl8pPr marR="0" lvl="7" algn="ctr" rtl="0">
              <a:lnSpc>
                <a:spcPct val="90000"/>
              </a:lnSpc>
              <a:spcBef>
                <a:spcPts val="375"/>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8pPr>
            <a:lvl9pPr marR="0" lvl="8" algn="ctr" rtl="0">
              <a:lnSpc>
                <a:spcPct val="90000"/>
              </a:lnSpc>
              <a:spcBef>
                <a:spcPts val="375"/>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5338" name="Shape 5338"/>
          <p:cNvSpPr/>
          <p:nvPr/>
        </p:nvSpPr>
        <p:spPr>
          <a:xfrm>
            <a:off x="0" y="4515966"/>
            <a:ext cx="9144000" cy="627534"/>
          </a:xfrm>
          <a:prstGeom prst="rect">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350" b="0" i="0" u="none" strike="noStrike" cap="none">
              <a:solidFill>
                <a:srgbClr val="FFFFFF"/>
              </a:solidFill>
              <a:latin typeface="Calibri"/>
              <a:ea typeface="Calibri"/>
              <a:cs typeface="Calibri"/>
              <a:sym typeface="Calibri"/>
            </a:endParaRPr>
          </a:p>
        </p:txBody>
      </p:sp>
      <p:pic>
        <p:nvPicPr>
          <p:cNvPr id="5339" name="Shape 5339"/>
          <p:cNvPicPr preferRelativeResize="0"/>
          <p:nvPr/>
        </p:nvPicPr>
        <p:blipFill rotWithShape="1">
          <a:blip r:embed="rId2">
            <a:alphaModFix/>
          </a:blip>
          <a:srcRect/>
          <a:stretch/>
        </p:blipFill>
        <p:spPr>
          <a:xfrm>
            <a:off x="7243399" y="4662397"/>
            <a:ext cx="1220830" cy="338357"/>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5340"/>
        <p:cNvGrpSpPr/>
        <p:nvPr/>
      </p:nvGrpSpPr>
      <p:grpSpPr>
        <a:xfrm>
          <a:off x="0" y="0"/>
          <a:ext cx="0" cy="0"/>
          <a:chOff x="0" y="0"/>
          <a:chExt cx="0" cy="0"/>
        </a:xfrm>
      </p:grpSpPr>
      <p:sp>
        <p:nvSpPr>
          <p:cNvPr id="5341" name="Shape 5341"/>
          <p:cNvSpPr txBox="1">
            <a:spLocks noGrp="1"/>
          </p:cNvSpPr>
          <p:nvPr>
            <p:ph type="title"/>
          </p:nvPr>
        </p:nvSpPr>
        <p:spPr>
          <a:xfrm>
            <a:off x="628650" y="273845"/>
            <a:ext cx="7886700" cy="994172"/>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chemeClr val="dk1"/>
              </a:buClr>
              <a:buSzPts val="3300"/>
              <a:buFont typeface="Calibri"/>
              <a:buNone/>
              <a:defRPr sz="33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5342" name="Shape 5342"/>
          <p:cNvSpPr txBox="1">
            <a:spLocks noGrp="1"/>
          </p:cNvSpPr>
          <p:nvPr>
            <p:ph type="dt" idx="10"/>
          </p:nvPr>
        </p:nvSpPr>
        <p:spPr>
          <a:xfrm>
            <a:off x="628650" y="4767263"/>
            <a:ext cx="2057400" cy="273844"/>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9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343" name="Shape 5343"/>
          <p:cNvSpPr txBox="1">
            <a:spLocks noGrp="1"/>
          </p:cNvSpPr>
          <p:nvPr>
            <p:ph type="ftr" idx="11"/>
          </p:nvPr>
        </p:nvSpPr>
        <p:spPr>
          <a:xfrm>
            <a:off x="3028950" y="4767263"/>
            <a:ext cx="3086100" cy="273844"/>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9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344" name="Shape 5344"/>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a:solidFill>
                  <a:srgbClr val="888888"/>
                </a:solidFill>
                <a:latin typeface="Calibri"/>
                <a:ea typeface="Calibri"/>
                <a:cs typeface="Calibri"/>
                <a:sym typeface="Calibri"/>
              </a:defRPr>
            </a:lvl1pPr>
            <a:lvl2pPr marL="0" marR="0" lvl="1" indent="0" algn="r" rtl="0">
              <a:spcBef>
                <a:spcPts val="0"/>
              </a:spcBef>
              <a:buNone/>
              <a:defRPr sz="900">
                <a:solidFill>
                  <a:srgbClr val="888888"/>
                </a:solidFill>
                <a:latin typeface="Calibri"/>
                <a:ea typeface="Calibri"/>
                <a:cs typeface="Calibri"/>
                <a:sym typeface="Calibri"/>
              </a:defRPr>
            </a:lvl2pPr>
            <a:lvl3pPr marL="0" marR="0" lvl="2" indent="0" algn="r" rtl="0">
              <a:spcBef>
                <a:spcPts val="0"/>
              </a:spcBef>
              <a:buNone/>
              <a:defRPr sz="900">
                <a:solidFill>
                  <a:srgbClr val="888888"/>
                </a:solidFill>
                <a:latin typeface="Calibri"/>
                <a:ea typeface="Calibri"/>
                <a:cs typeface="Calibri"/>
                <a:sym typeface="Calibri"/>
              </a:defRPr>
            </a:lvl3pPr>
            <a:lvl4pPr marL="0" marR="0" lvl="3" indent="0" algn="r" rtl="0">
              <a:spcBef>
                <a:spcPts val="0"/>
              </a:spcBef>
              <a:buNone/>
              <a:defRPr sz="900">
                <a:solidFill>
                  <a:srgbClr val="888888"/>
                </a:solidFill>
                <a:latin typeface="Calibri"/>
                <a:ea typeface="Calibri"/>
                <a:cs typeface="Calibri"/>
                <a:sym typeface="Calibri"/>
              </a:defRPr>
            </a:lvl4pPr>
            <a:lvl5pPr marL="0" marR="0" lvl="4" indent="0" algn="r" rtl="0">
              <a:spcBef>
                <a:spcPts val="0"/>
              </a:spcBef>
              <a:buNone/>
              <a:defRPr sz="900">
                <a:solidFill>
                  <a:srgbClr val="888888"/>
                </a:solidFill>
                <a:latin typeface="Calibri"/>
                <a:ea typeface="Calibri"/>
                <a:cs typeface="Calibri"/>
                <a:sym typeface="Calibri"/>
              </a:defRPr>
            </a:lvl5pPr>
            <a:lvl6pPr marL="0" marR="0" lvl="5" indent="0" algn="r" rtl="0">
              <a:spcBef>
                <a:spcPts val="0"/>
              </a:spcBef>
              <a:buNone/>
              <a:defRPr sz="900">
                <a:solidFill>
                  <a:srgbClr val="888888"/>
                </a:solidFill>
                <a:latin typeface="Calibri"/>
                <a:ea typeface="Calibri"/>
                <a:cs typeface="Calibri"/>
                <a:sym typeface="Calibri"/>
              </a:defRPr>
            </a:lvl6pPr>
            <a:lvl7pPr marL="0" marR="0" lvl="6" indent="0" algn="r" rtl="0">
              <a:spcBef>
                <a:spcPts val="0"/>
              </a:spcBef>
              <a:buNone/>
              <a:defRPr sz="900">
                <a:solidFill>
                  <a:srgbClr val="888888"/>
                </a:solidFill>
                <a:latin typeface="Calibri"/>
                <a:ea typeface="Calibri"/>
                <a:cs typeface="Calibri"/>
                <a:sym typeface="Calibri"/>
              </a:defRPr>
            </a:lvl7pPr>
            <a:lvl8pPr marL="0" marR="0" lvl="7" indent="0" algn="r" rtl="0">
              <a:spcBef>
                <a:spcPts val="0"/>
              </a:spcBef>
              <a:buNone/>
              <a:defRPr sz="900">
                <a:solidFill>
                  <a:srgbClr val="888888"/>
                </a:solidFill>
                <a:latin typeface="Calibri"/>
                <a:ea typeface="Calibri"/>
                <a:cs typeface="Calibri"/>
                <a:sym typeface="Calibri"/>
              </a:defRPr>
            </a:lvl8pPr>
            <a:lvl9pPr marL="0" marR="0" lvl="8" indent="0" algn="r" rtl="0">
              <a:spcBef>
                <a:spcPts val="0"/>
              </a:spcBef>
              <a:buNone/>
              <a:defRPr sz="900">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Shape 22"/>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Shape 23"/>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Shape 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Shape 2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Shape 30"/>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Shape 3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Shape 3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 name="Shape 37"/>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Shape 38"/>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Shape 3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Shape 4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Shape 42"/>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800"/>
              <a:buNone/>
              <a:defRPr/>
            </a:lvl1pPr>
          </a:lstStyle>
          <a:p>
            <a:endParaRPr/>
          </a:p>
        </p:txBody>
      </p:sp>
      <p:sp>
        <p:nvSpPr>
          <p:cNvPr id="43" name="Shape 4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21" Type="http://schemas.openxmlformats.org/officeDocument/2006/relationships/theme" Target="../theme/theme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34.xml"/><Relationship Id="rId7" Type="http://schemas.openxmlformats.org/officeDocument/2006/relationships/theme" Target="../theme/theme3.xml"/><Relationship Id="rId2" Type="http://schemas.openxmlformats.org/officeDocument/2006/relationships/slideLayout" Target="../slideLayouts/slideLayout33.xml"/><Relationship Id="rId1" Type="http://schemas.openxmlformats.org/officeDocument/2006/relationships/slideLayout" Target="../slideLayouts/slideLayout32.xml"/><Relationship Id="rId6" Type="http://schemas.openxmlformats.org/officeDocument/2006/relationships/slideLayout" Target="../slideLayouts/slideLayout37.xml"/><Relationship Id="rId5" Type="http://schemas.openxmlformats.org/officeDocument/2006/relationships/slideLayout" Target="../slideLayouts/slideLayout36.xml"/><Relationship Id="rId4" Type="http://schemas.openxmlformats.org/officeDocument/2006/relationships/slideLayout" Target="../slideLayouts/slideLayout35.xm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39.xml"/><Relationship Id="rId1"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Shape 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Shape 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gradFill>
          <a:gsLst>
            <a:gs pos="0">
              <a:srgbClr val="FAFAFA"/>
            </a:gs>
            <a:gs pos="47000">
              <a:srgbClr val="FAFAFA"/>
            </a:gs>
            <a:gs pos="83000">
              <a:srgbClr val="D6D6D6"/>
            </a:gs>
            <a:gs pos="100000">
              <a:srgbClr val="D6D6D6"/>
            </a:gs>
          </a:gsLst>
          <a:path path="circle">
            <a:fillToRect l="50000" t="50000" r="50000" b="50000"/>
          </a:path>
          <a:tileRect/>
        </a:gradFill>
        <a:effectLst/>
      </p:bgPr>
    </p:bg>
    <p:spTree>
      <p:nvGrpSpPr>
        <p:cNvPr id="1" name="Shape 50"/>
        <p:cNvGrpSpPr/>
        <p:nvPr/>
      </p:nvGrpSpPr>
      <p:grpSpPr>
        <a:xfrm>
          <a:off x="0" y="0"/>
          <a:ext cx="0" cy="0"/>
          <a:chOff x="0" y="0"/>
          <a:chExt cx="0" cy="0"/>
        </a:xfrm>
      </p:grpSpPr>
      <p:sp>
        <p:nvSpPr>
          <p:cNvPr id="51" name="Shape 51"/>
          <p:cNvSpPr txBox="1">
            <a:spLocks noGrp="1"/>
          </p:cNvSpPr>
          <p:nvPr>
            <p:ph type="title"/>
          </p:nvPr>
        </p:nvSpPr>
        <p:spPr>
          <a:xfrm>
            <a:off x="628650" y="273845"/>
            <a:ext cx="7886700" cy="994172"/>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rgbClr val="262626"/>
              </a:buClr>
              <a:buSzPts val="4800"/>
              <a:buFont typeface="Calibri"/>
              <a:buNone/>
              <a:defRPr sz="4800" b="1" i="0" u="none" strike="noStrike" cap="none">
                <a:solidFill>
                  <a:srgbClr val="262626"/>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52" name="Shape 52"/>
          <p:cNvSpPr txBox="1">
            <a:spLocks noGrp="1"/>
          </p:cNvSpPr>
          <p:nvPr>
            <p:ph type="body" idx="1"/>
          </p:nvPr>
        </p:nvSpPr>
        <p:spPr>
          <a:xfrm>
            <a:off x="628650" y="1369219"/>
            <a:ext cx="7886700" cy="3263504"/>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rgbClr val="3F3F3F"/>
              </a:buClr>
              <a:buSzPts val="2800"/>
              <a:buFont typeface="Arial"/>
              <a:buChar char="•"/>
              <a:defRPr sz="2800" b="0" i="0" u="none" strike="noStrike" cap="none">
                <a:solidFill>
                  <a:srgbClr val="3F3F3F"/>
                </a:solidFill>
                <a:latin typeface="Calibri"/>
                <a:ea typeface="Calibri"/>
                <a:cs typeface="Calibri"/>
                <a:sym typeface="Calibri"/>
              </a:defRPr>
            </a:lvl1pPr>
            <a:lvl2pPr marL="914400" marR="0" lvl="1" indent="-381000" algn="l" rtl="0">
              <a:lnSpc>
                <a:spcPct val="90000"/>
              </a:lnSpc>
              <a:spcBef>
                <a:spcPts val="500"/>
              </a:spcBef>
              <a:spcAft>
                <a:spcPts val="0"/>
              </a:spcAft>
              <a:buClr>
                <a:srgbClr val="3F3F3F"/>
              </a:buClr>
              <a:buSzPts val="2400"/>
              <a:buFont typeface="Arial"/>
              <a:buChar char="•"/>
              <a:defRPr sz="2400" b="0" i="0" u="none" strike="noStrike" cap="none">
                <a:solidFill>
                  <a:srgbClr val="3F3F3F"/>
                </a:solidFill>
                <a:latin typeface="Calibri"/>
                <a:ea typeface="Calibri"/>
                <a:cs typeface="Calibri"/>
                <a:sym typeface="Calibri"/>
              </a:defRPr>
            </a:lvl2pPr>
            <a:lvl3pPr marL="1371600" marR="0" lvl="2" indent="-355600" algn="l" rtl="0">
              <a:lnSpc>
                <a:spcPct val="90000"/>
              </a:lnSpc>
              <a:spcBef>
                <a:spcPts val="500"/>
              </a:spcBef>
              <a:spcAft>
                <a:spcPts val="0"/>
              </a:spcAft>
              <a:buClr>
                <a:srgbClr val="3F3F3F"/>
              </a:buClr>
              <a:buSzPts val="2000"/>
              <a:buFont typeface="Arial"/>
              <a:buChar char="•"/>
              <a:defRPr sz="2000" b="0" i="0" u="none" strike="noStrike" cap="none">
                <a:solidFill>
                  <a:srgbClr val="3F3F3F"/>
                </a:solidFill>
                <a:latin typeface="Calibri"/>
                <a:ea typeface="Calibri"/>
                <a:cs typeface="Calibri"/>
                <a:sym typeface="Calibri"/>
              </a:defRPr>
            </a:lvl3pPr>
            <a:lvl4pPr marL="1828800" marR="0" lvl="3" indent="-342900" algn="l" rtl="0">
              <a:lnSpc>
                <a:spcPct val="90000"/>
              </a:lnSpc>
              <a:spcBef>
                <a:spcPts val="500"/>
              </a:spcBef>
              <a:spcAft>
                <a:spcPts val="0"/>
              </a:spcAft>
              <a:buClr>
                <a:srgbClr val="3F3F3F"/>
              </a:buClr>
              <a:buSzPts val="1800"/>
              <a:buFont typeface="Arial"/>
              <a:buChar char="•"/>
              <a:defRPr sz="1800" b="0" i="0" u="none" strike="noStrike" cap="none">
                <a:solidFill>
                  <a:srgbClr val="3F3F3F"/>
                </a:solidFill>
                <a:latin typeface="Calibri"/>
                <a:ea typeface="Calibri"/>
                <a:cs typeface="Calibri"/>
                <a:sym typeface="Calibri"/>
              </a:defRPr>
            </a:lvl4pPr>
            <a:lvl5pPr marL="2286000" marR="0" lvl="4" indent="-342900" algn="l" rtl="0">
              <a:lnSpc>
                <a:spcPct val="90000"/>
              </a:lnSpc>
              <a:spcBef>
                <a:spcPts val="500"/>
              </a:spcBef>
              <a:spcAft>
                <a:spcPts val="0"/>
              </a:spcAft>
              <a:buClr>
                <a:srgbClr val="3F3F3F"/>
              </a:buClr>
              <a:buSzPts val="1800"/>
              <a:buFont typeface="Arial"/>
              <a:buChar char="•"/>
              <a:defRPr sz="1800" b="0" i="0" u="none" strike="noStrike" cap="none">
                <a:solidFill>
                  <a:srgbClr val="3F3F3F"/>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3" name="Shape 53"/>
          <p:cNvSpPr txBox="1">
            <a:spLocks noGrp="1"/>
          </p:cNvSpPr>
          <p:nvPr>
            <p:ph type="dt" idx="10"/>
          </p:nvPr>
        </p:nvSpPr>
        <p:spPr>
          <a:xfrm>
            <a:off x="628650" y="4767263"/>
            <a:ext cx="2057400" cy="273844"/>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4" name="Shape 54"/>
          <p:cNvSpPr txBox="1">
            <a:spLocks noGrp="1"/>
          </p:cNvSpPr>
          <p:nvPr>
            <p:ph type="ftr" idx="11"/>
          </p:nvPr>
        </p:nvSpPr>
        <p:spPr>
          <a:xfrm>
            <a:off x="3028950" y="4767263"/>
            <a:ext cx="3086100" cy="273844"/>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5" name="Shape 55"/>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
              <a:t>‹#›</a:t>
            </a:fld>
            <a:endParaRPr/>
          </a:p>
        </p:txBody>
      </p:sp>
      <p:sp>
        <p:nvSpPr>
          <p:cNvPr id="56" name="Shape 56"/>
          <p:cNvSpPr/>
          <p:nvPr/>
        </p:nvSpPr>
        <p:spPr>
          <a:xfrm rot="5400000">
            <a:off x="8703515" y="4315318"/>
            <a:ext cx="1379368" cy="276999"/>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1200" b="0" i="0" u="none" strike="noStrike" cap="none">
                <a:solidFill>
                  <a:srgbClr val="000000"/>
                </a:solidFill>
                <a:latin typeface="Calibri"/>
                <a:ea typeface="Calibri"/>
                <a:cs typeface="Calibri"/>
                <a:sym typeface="Calibri"/>
              </a:rPr>
              <a:t>© Copyright Showeet.com</a:t>
            </a:r>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984"/>
        <p:cNvGrpSpPr/>
        <p:nvPr/>
      </p:nvGrpSpPr>
      <p:grpSpPr>
        <a:xfrm>
          <a:off x="0" y="0"/>
          <a:ext cx="0" cy="0"/>
          <a:chOff x="0" y="0"/>
          <a:chExt cx="0" cy="0"/>
        </a:xfrm>
      </p:grpSpPr>
      <p:sp>
        <p:nvSpPr>
          <p:cNvPr id="3985" name="Shape 3985"/>
          <p:cNvSpPr txBox="1">
            <a:spLocks noGrp="1"/>
          </p:cNvSpPr>
          <p:nvPr>
            <p:ph type="title"/>
          </p:nvPr>
        </p:nvSpPr>
        <p:spPr>
          <a:xfrm>
            <a:off x="628650" y="273845"/>
            <a:ext cx="7886700" cy="994172"/>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986" name="Shape 3986"/>
          <p:cNvSpPr txBox="1">
            <a:spLocks noGrp="1"/>
          </p:cNvSpPr>
          <p:nvPr>
            <p:ph type="body" idx="1"/>
          </p:nvPr>
        </p:nvSpPr>
        <p:spPr>
          <a:xfrm>
            <a:off x="628650" y="1369219"/>
            <a:ext cx="7886700" cy="3263504"/>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987" name="Shape 3987"/>
          <p:cNvSpPr txBox="1">
            <a:spLocks noGrp="1"/>
          </p:cNvSpPr>
          <p:nvPr>
            <p:ph type="dt" idx="10"/>
          </p:nvPr>
        </p:nvSpPr>
        <p:spPr>
          <a:xfrm>
            <a:off x="628650" y="4767263"/>
            <a:ext cx="2057400" cy="273844"/>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988" name="Shape 3988"/>
          <p:cNvSpPr txBox="1">
            <a:spLocks noGrp="1"/>
          </p:cNvSpPr>
          <p:nvPr>
            <p:ph type="ftr" idx="11"/>
          </p:nvPr>
        </p:nvSpPr>
        <p:spPr>
          <a:xfrm>
            <a:off x="3028950" y="4767263"/>
            <a:ext cx="3086100" cy="273844"/>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989" name="Shape 3989"/>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
              <a:t>‹#›</a:t>
            </a:fld>
            <a:endParaRPr/>
          </a:p>
        </p:txBody>
      </p:sp>
      <p:sp>
        <p:nvSpPr>
          <p:cNvPr id="3990" name="Shape 3990"/>
          <p:cNvSpPr/>
          <p:nvPr/>
        </p:nvSpPr>
        <p:spPr>
          <a:xfrm>
            <a:off x="0" y="4856025"/>
            <a:ext cx="380950" cy="287475"/>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991" name="Shape 3991"/>
          <p:cNvSpPr/>
          <p:nvPr/>
        </p:nvSpPr>
        <p:spPr>
          <a:xfrm>
            <a:off x="68376" y="4907623"/>
            <a:ext cx="244199" cy="184279"/>
          </a:xfrm>
          <a:prstGeom prst="ellipse">
            <a:avLst/>
          </a:prstGeom>
          <a:solidFill>
            <a:srgbClr val="D8D8D8"/>
          </a:soli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992" name="Shape 3992"/>
          <p:cNvSpPr/>
          <p:nvPr/>
        </p:nvSpPr>
        <p:spPr>
          <a:xfrm>
            <a:off x="68376" y="4907623"/>
            <a:ext cx="122099" cy="184279"/>
          </a:xfrm>
          <a:prstGeom prst="moon">
            <a:avLst>
              <a:gd name="adj" fmla="val 9266"/>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993" name="Shape 3993"/>
          <p:cNvSpPr/>
          <p:nvPr/>
        </p:nvSpPr>
        <p:spPr>
          <a:xfrm>
            <a:off x="380904" y="4856025"/>
            <a:ext cx="380950" cy="287475"/>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994" name="Shape 3994"/>
          <p:cNvSpPr/>
          <p:nvPr/>
        </p:nvSpPr>
        <p:spPr>
          <a:xfrm>
            <a:off x="449280" y="4907623"/>
            <a:ext cx="244199" cy="184279"/>
          </a:xfrm>
          <a:prstGeom prst="ellipse">
            <a:avLst/>
          </a:prstGeom>
          <a:solidFill>
            <a:srgbClr val="D8D8D8"/>
          </a:soli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995" name="Shape 3995"/>
          <p:cNvSpPr/>
          <p:nvPr/>
        </p:nvSpPr>
        <p:spPr>
          <a:xfrm>
            <a:off x="449280" y="4907623"/>
            <a:ext cx="122099" cy="184279"/>
          </a:xfrm>
          <a:prstGeom prst="moon">
            <a:avLst>
              <a:gd name="adj" fmla="val 9266"/>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996" name="Shape 3996"/>
          <p:cNvSpPr/>
          <p:nvPr/>
        </p:nvSpPr>
        <p:spPr>
          <a:xfrm>
            <a:off x="761807" y="4856025"/>
            <a:ext cx="380950" cy="287475"/>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997" name="Shape 3997"/>
          <p:cNvSpPr/>
          <p:nvPr/>
        </p:nvSpPr>
        <p:spPr>
          <a:xfrm>
            <a:off x="830183" y="4907623"/>
            <a:ext cx="244199" cy="184279"/>
          </a:xfrm>
          <a:prstGeom prst="ellipse">
            <a:avLst/>
          </a:prstGeom>
          <a:solidFill>
            <a:srgbClr val="D8D8D8"/>
          </a:soli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998" name="Shape 3998"/>
          <p:cNvSpPr/>
          <p:nvPr/>
        </p:nvSpPr>
        <p:spPr>
          <a:xfrm>
            <a:off x="830183" y="4907623"/>
            <a:ext cx="122099" cy="184279"/>
          </a:xfrm>
          <a:prstGeom prst="moon">
            <a:avLst>
              <a:gd name="adj" fmla="val 9266"/>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999" name="Shape 3999"/>
          <p:cNvSpPr/>
          <p:nvPr/>
        </p:nvSpPr>
        <p:spPr>
          <a:xfrm>
            <a:off x="1142711" y="4856025"/>
            <a:ext cx="380950" cy="287475"/>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000" name="Shape 4000"/>
          <p:cNvSpPr/>
          <p:nvPr/>
        </p:nvSpPr>
        <p:spPr>
          <a:xfrm>
            <a:off x="1211087" y="4907623"/>
            <a:ext cx="244199" cy="184279"/>
          </a:xfrm>
          <a:prstGeom prst="ellipse">
            <a:avLst/>
          </a:prstGeom>
          <a:solidFill>
            <a:srgbClr val="D8D8D8"/>
          </a:soli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001" name="Shape 4001"/>
          <p:cNvSpPr/>
          <p:nvPr/>
        </p:nvSpPr>
        <p:spPr>
          <a:xfrm>
            <a:off x="1211087" y="4907623"/>
            <a:ext cx="122099" cy="184279"/>
          </a:xfrm>
          <a:prstGeom prst="moon">
            <a:avLst>
              <a:gd name="adj" fmla="val 9266"/>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002" name="Shape 4002"/>
          <p:cNvSpPr/>
          <p:nvPr/>
        </p:nvSpPr>
        <p:spPr>
          <a:xfrm>
            <a:off x="1523614" y="4856025"/>
            <a:ext cx="380950" cy="287475"/>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003" name="Shape 4003"/>
          <p:cNvSpPr/>
          <p:nvPr/>
        </p:nvSpPr>
        <p:spPr>
          <a:xfrm>
            <a:off x="1591990" y="4907623"/>
            <a:ext cx="244199" cy="184279"/>
          </a:xfrm>
          <a:prstGeom prst="ellipse">
            <a:avLst/>
          </a:prstGeom>
          <a:solidFill>
            <a:srgbClr val="D8D8D8"/>
          </a:soli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004" name="Shape 4004"/>
          <p:cNvSpPr/>
          <p:nvPr/>
        </p:nvSpPr>
        <p:spPr>
          <a:xfrm>
            <a:off x="1591990" y="4907623"/>
            <a:ext cx="122099" cy="184279"/>
          </a:xfrm>
          <a:prstGeom prst="moon">
            <a:avLst>
              <a:gd name="adj" fmla="val 9266"/>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005" name="Shape 4005"/>
          <p:cNvSpPr/>
          <p:nvPr/>
        </p:nvSpPr>
        <p:spPr>
          <a:xfrm>
            <a:off x="1904518" y="4856025"/>
            <a:ext cx="380950" cy="287475"/>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006" name="Shape 4006"/>
          <p:cNvSpPr/>
          <p:nvPr/>
        </p:nvSpPr>
        <p:spPr>
          <a:xfrm>
            <a:off x="1972894" y="4907623"/>
            <a:ext cx="244199" cy="184279"/>
          </a:xfrm>
          <a:prstGeom prst="ellipse">
            <a:avLst/>
          </a:prstGeom>
          <a:solidFill>
            <a:srgbClr val="D8D8D8"/>
          </a:soli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007" name="Shape 4007"/>
          <p:cNvSpPr/>
          <p:nvPr/>
        </p:nvSpPr>
        <p:spPr>
          <a:xfrm>
            <a:off x="1972894" y="4907623"/>
            <a:ext cx="122099" cy="184279"/>
          </a:xfrm>
          <a:prstGeom prst="moon">
            <a:avLst>
              <a:gd name="adj" fmla="val 9266"/>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008" name="Shape 4008"/>
          <p:cNvSpPr/>
          <p:nvPr/>
        </p:nvSpPr>
        <p:spPr>
          <a:xfrm>
            <a:off x="2285421" y="4856025"/>
            <a:ext cx="380950" cy="287475"/>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009" name="Shape 4009"/>
          <p:cNvSpPr/>
          <p:nvPr/>
        </p:nvSpPr>
        <p:spPr>
          <a:xfrm>
            <a:off x="2353797" y="4907623"/>
            <a:ext cx="244199" cy="184279"/>
          </a:xfrm>
          <a:prstGeom prst="ellipse">
            <a:avLst/>
          </a:prstGeom>
          <a:solidFill>
            <a:srgbClr val="D8D8D8"/>
          </a:soli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010" name="Shape 4010"/>
          <p:cNvSpPr/>
          <p:nvPr/>
        </p:nvSpPr>
        <p:spPr>
          <a:xfrm>
            <a:off x="2353797" y="4907623"/>
            <a:ext cx="122099" cy="184279"/>
          </a:xfrm>
          <a:prstGeom prst="moon">
            <a:avLst>
              <a:gd name="adj" fmla="val 9266"/>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011" name="Shape 4011"/>
          <p:cNvSpPr/>
          <p:nvPr/>
        </p:nvSpPr>
        <p:spPr>
          <a:xfrm>
            <a:off x="2666325" y="4856025"/>
            <a:ext cx="380950" cy="287475"/>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012" name="Shape 4012"/>
          <p:cNvSpPr/>
          <p:nvPr/>
        </p:nvSpPr>
        <p:spPr>
          <a:xfrm>
            <a:off x="2734701" y="4907623"/>
            <a:ext cx="244199" cy="184279"/>
          </a:xfrm>
          <a:prstGeom prst="ellipse">
            <a:avLst/>
          </a:prstGeom>
          <a:solidFill>
            <a:srgbClr val="D8D8D8"/>
          </a:soli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013" name="Shape 4013"/>
          <p:cNvSpPr/>
          <p:nvPr/>
        </p:nvSpPr>
        <p:spPr>
          <a:xfrm>
            <a:off x="2734701" y="4907623"/>
            <a:ext cx="122099" cy="184279"/>
          </a:xfrm>
          <a:prstGeom prst="moon">
            <a:avLst>
              <a:gd name="adj" fmla="val 9266"/>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014" name="Shape 4014"/>
          <p:cNvSpPr/>
          <p:nvPr/>
        </p:nvSpPr>
        <p:spPr>
          <a:xfrm>
            <a:off x="3047228" y="4856025"/>
            <a:ext cx="380950" cy="287475"/>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015" name="Shape 4015"/>
          <p:cNvSpPr/>
          <p:nvPr/>
        </p:nvSpPr>
        <p:spPr>
          <a:xfrm>
            <a:off x="3115604" y="4907623"/>
            <a:ext cx="244199" cy="184279"/>
          </a:xfrm>
          <a:prstGeom prst="ellipse">
            <a:avLst/>
          </a:prstGeom>
          <a:solidFill>
            <a:srgbClr val="D8D8D8"/>
          </a:soli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016" name="Shape 4016"/>
          <p:cNvSpPr/>
          <p:nvPr/>
        </p:nvSpPr>
        <p:spPr>
          <a:xfrm>
            <a:off x="3115604" y="4907623"/>
            <a:ext cx="122099" cy="184279"/>
          </a:xfrm>
          <a:prstGeom prst="moon">
            <a:avLst>
              <a:gd name="adj" fmla="val 9266"/>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017" name="Shape 4017"/>
          <p:cNvSpPr/>
          <p:nvPr/>
        </p:nvSpPr>
        <p:spPr>
          <a:xfrm>
            <a:off x="3428132" y="4856025"/>
            <a:ext cx="380950" cy="287475"/>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018" name="Shape 4018"/>
          <p:cNvSpPr/>
          <p:nvPr/>
        </p:nvSpPr>
        <p:spPr>
          <a:xfrm>
            <a:off x="3496508" y="4907623"/>
            <a:ext cx="244199" cy="184279"/>
          </a:xfrm>
          <a:prstGeom prst="ellipse">
            <a:avLst/>
          </a:prstGeom>
          <a:solidFill>
            <a:srgbClr val="D8D8D8"/>
          </a:soli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019" name="Shape 4019"/>
          <p:cNvSpPr/>
          <p:nvPr/>
        </p:nvSpPr>
        <p:spPr>
          <a:xfrm>
            <a:off x="3496508" y="4907623"/>
            <a:ext cx="122099" cy="184279"/>
          </a:xfrm>
          <a:prstGeom prst="moon">
            <a:avLst>
              <a:gd name="adj" fmla="val 9266"/>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020" name="Shape 4020"/>
          <p:cNvSpPr/>
          <p:nvPr/>
        </p:nvSpPr>
        <p:spPr>
          <a:xfrm>
            <a:off x="3809035" y="4856025"/>
            <a:ext cx="380950" cy="287475"/>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021" name="Shape 4021"/>
          <p:cNvSpPr/>
          <p:nvPr/>
        </p:nvSpPr>
        <p:spPr>
          <a:xfrm>
            <a:off x="3877411" y="4907623"/>
            <a:ext cx="244199" cy="184279"/>
          </a:xfrm>
          <a:prstGeom prst="ellipse">
            <a:avLst/>
          </a:prstGeom>
          <a:solidFill>
            <a:srgbClr val="D8D8D8"/>
          </a:soli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022" name="Shape 4022"/>
          <p:cNvSpPr/>
          <p:nvPr/>
        </p:nvSpPr>
        <p:spPr>
          <a:xfrm>
            <a:off x="3877411" y="4907623"/>
            <a:ext cx="122099" cy="184279"/>
          </a:xfrm>
          <a:prstGeom prst="moon">
            <a:avLst>
              <a:gd name="adj" fmla="val 9266"/>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023" name="Shape 4023"/>
          <p:cNvSpPr/>
          <p:nvPr/>
        </p:nvSpPr>
        <p:spPr>
          <a:xfrm>
            <a:off x="4189939" y="4856025"/>
            <a:ext cx="380950" cy="287475"/>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024" name="Shape 4024"/>
          <p:cNvSpPr/>
          <p:nvPr/>
        </p:nvSpPr>
        <p:spPr>
          <a:xfrm>
            <a:off x="4258315" y="4907623"/>
            <a:ext cx="244199" cy="184279"/>
          </a:xfrm>
          <a:prstGeom prst="ellipse">
            <a:avLst/>
          </a:prstGeom>
          <a:solidFill>
            <a:srgbClr val="D8D8D8"/>
          </a:soli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025" name="Shape 4025"/>
          <p:cNvSpPr/>
          <p:nvPr/>
        </p:nvSpPr>
        <p:spPr>
          <a:xfrm>
            <a:off x="4258315" y="4907623"/>
            <a:ext cx="122099" cy="184279"/>
          </a:xfrm>
          <a:prstGeom prst="moon">
            <a:avLst>
              <a:gd name="adj" fmla="val 9266"/>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026" name="Shape 4026"/>
          <p:cNvSpPr/>
          <p:nvPr/>
        </p:nvSpPr>
        <p:spPr>
          <a:xfrm>
            <a:off x="4570842" y="4856025"/>
            <a:ext cx="380950" cy="287475"/>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027" name="Shape 4027"/>
          <p:cNvSpPr/>
          <p:nvPr/>
        </p:nvSpPr>
        <p:spPr>
          <a:xfrm>
            <a:off x="4639218" y="4907623"/>
            <a:ext cx="244199" cy="184279"/>
          </a:xfrm>
          <a:prstGeom prst="ellipse">
            <a:avLst/>
          </a:prstGeom>
          <a:solidFill>
            <a:srgbClr val="D8D8D8"/>
          </a:soli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028" name="Shape 4028"/>
          <p:cNvSpPr/>
          <p:nvPr/>
        </p:nvSpPr>
        <p:spPr>
          <a:xfrm>
            <a:off x="4639218" y="4907623"/>
            <a:ext cx="122099" cy="184279"/>
          </a:xfrm>
          <a:prstGeom prst="moon">
            <a:avLst>
              <a:gd name="adj" fmla="val 9266"/>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029" name="Shape 4029"/>
          <p:cNvSpPr/>
          <p:nvPr/>
        </p:nvSpPr>
        <p:spPr>
          <a:xfrm>
            <a:off x="4951746" y="4856025"/>
            <a:ext cx="380950" cy="287475"/>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030" name="Shape 4030"/>
          <p:cNvSpPr/>
          <p:nvPr/>
        </p:nvSpPr>
        <p:spPr>
          <a:xfrm>
            <a:off x="5020122" y="4907623"/>
            <a:ext cx="244199" cy="184279"/>
          </a:xfrm>
          <a:prstGeom prst="ellipse">
            <a:avLst/>
          </a:prstGeom>
          <a:solidFill>
            <a:srgbClr val="D8D8D8"/>
          </a:soli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031" name="Shape 4031"/>
          <p:cNvSpPr/>
          <p:nvPr/>
        </p:nvSpPr>
        <p:spPr>
          <a:xfrm>
            <a:off x="5020122" y="4907623"/>
            <a:ext cx="122099" cy="184279"/>
          </a:xfrm>
          <a:prstGeom prst="moon">
            <a:avLst>
              <a:gd name="adj" fmla="val 9266"/>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032" name="Shape 4032"/>
          <p:cNvSpPr/>
          <p:nvPr/>
        </p:nvSpPr>
        <p:spPr>
          <a:xfrm>
            <a:off x="5332649" y="4856025"/>
            <a:ext cx="380950" cy="287475"/>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033" name="Shape 4033"/>
          <p:cNvSpPr/>
          <p:nvPr/>
        </p:nvSpPr>
        <p:spPr>
          <a:xfrm>
            <a:off x="5401025" y="4907623"/>
            <a:ext cx="244199" cy="184279"/>
          </a:xfrm>
          <a:prstGeom prst="ellipse">
            <a:avLst/>
          </a:prstGeom>
          <a:solidFill>
            <a:srgbClr val="D8D8D8"/>
          </a:soli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034" name="Shape 4034"/>
          <p:cNvSpPr/>
          <p:nvPr/>
        </p:nvSpPr>
        <p:spPr>
          <a:xfrm>
            <a:off x="5401025" y="4907623"/>
            <a:ext cx="122099" cy="184279"/>
          </a:xfrm>
          <a:prstGeom prst="moon">
            <a:avLst>
              <a:gd name="adj" fmla="val 9266"/>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035" name="Shape 4035"/>
          <p:cNvSpPr/>
          <p:nvPr/>
        </p:nvSpPr>
        <p:spPr>
          <a:xfrm>
            <a:off x="5713553" y="4856025"/>
            <a:ext cx="380950" cy="287475"/>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036" name="Shape 4036"/>
          <p:cNvSpPr/>
          <p:nvPr/>
        </p:nvSpPr>
        <p:spPr>
          <a:xfrm>
            <a:off x="5781929" y="4907623"/>
            <a:ext cx="244199" cy="184279"/>
          </a:xfrm>
          <a:prstGeom prst="ellipse">
            <a:avLst/>
          </a:prstGeom>
          <a:solidFill>
            <a:srgbClr val="D8D8D8"/>
          </a:soli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037" name="Shape 4037"/>
          <p:cNvSpPr/>
          <p:nvPr/>
        </p:nvSpPr>
        <p:spPr>
          <a:xfrm>
            <a:off x="5781929" y="4907623"/>
            <a:ext cx="122099" cy="184279"/>
          </a:xfrm>
          <a:prstGeom prst="moon">
            <a:avLst>
              <a:gd name="adj" fmla="val 9266"/>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038" name="Shape 4038"/>
          <p:cNvSpPr/>
          <p:nvPr/>
        </p:nvSpPr>
        <p:spPr>
          <a:xfrm>
            <a:off x="6094456" y="4856025"/>
            <a:ext cx="380950" cy="287475"/>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039" name="Shape 4039"/>
          <p:cNvSpPr/>
          <p:nvPr/>
        </p:nvSpPr>
        <p:spPr>
          <a:xfrm>
            <a:off x="6162832" y="4907623"/>
            <a:ext cx="244199" cy="184279"/>
          </a:xfrm>
          <a:prstGeom prst="ellipse">
            <a:avLst/>
          </a:prstGeom>
          <a:solidFill>
            <a:srgbClr val="D8D8D8"/>
          </a:soli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040" name="Shape 4040"/>
          <p:cNvSpPr/>
          <p:nvPr/>
        </p:nvSpPr>
        <p:spPr>
          <a:xfrm>
            <a:off x="6162832" y="4907623"/>
            <a:ext cx="122099" cy="184279"/>
          </a:xfrm>
          <a:prstGeom prst="moon">
            <a:avLst>
              <a:gd name="adj" fmla="val 9266"/>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041" name="Shape 4041"/>
          <p:cNvSpPr/>
          <p:nvPr/>
        </p:nvSpPr>
        <p:spPr>
          <a:xfrm>
            <a:off x="6475360" y="4856025"/>
            <a:ext cx="380950" cy="287475"/>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042" name="Shape 4042"/>
          <p:cNvSpPr/>
          <p:nvPr/>
        </p:nvSpPr>
        <p:spPr>
          <a:xfrm>
            <a:off x="6543736" y="4907623"/>
            <a:ext cx="244199" cy="184279"/>
          </a:xfrm>
          <a:prstGeom prst="ellipse">
            <a:avLst/>
          </a:prstGeom>
          <a:solidFill>
            <a:srgbClr val="D8D8D8"/>
          </a:soli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043" name="Shape 4043"/>
          <p:cNvSpPr/>
          <p:nvPr/>
        </p:nvSpPr>
        <p:spPr>
          <a:xfrm>
            <a:off x="6543736" y="4907623"/>
            <a:ext cx="122099" cy="184279"/>
          </a:xfrm>
          <a:prstGeom prst="moon">
            <a:avLst>
              <a:gd name="adj" fmla="val 9266"/>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044" name="Shape 4044"/>
          <p:cNvSpPr/>
          <p:nvPr/>
        </p:nvSpPr>
        <p:spPr>
          <a:xfrm>
            <a:off x="6856263" y="4856025"/>
            <a:ext cx="380950" cy="287475"/>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045" name="Shape 4045"/>
          <p:cNvSpPr/>
          <p:nvPr/>
        </p:nvSpPr>
        <p:spPr>
          <a:xfrm>
            <a:off x="6924639" y="4907623"/>
            <a:ext cx="244199" cy="184279"/>
          </a:xfrm>
          <a:prstGeom prst="ellipse">
            <a:avLst/>
          </a:prstGeom>
          <a:solidFill>
            <a:srgbClr val="D8D8D8"/>
          </a:soli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046" name="Shape 4046"/>
          <p:cNvSpPr/>
          <p:nvPr/>
        </p:nvSpPr>
        <p:spPr>
          <a:xfrm>
            <a:off x="6924639" y="4907623"/>
            <a:ext cx="122099" cy="184279"/>
          </a:xfrm>
          <a:prstGeom prst="moon">
            <a:avLst>
              <a:gd name="adj" fmla="val 9266"/>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047" name="Shape 4047"/>
          <p:cNvSpPr/>
          <p:nvPr/>
        </p:nvSpPr>
        <p:spPr>
          <a:xfrm>
            <a:off x="7237167" y="4856025"/>
            <a:ext cx="380950" cy="287475"/>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048" name="Shape 4048"/>
          <p:cNvSpPr/>
          <p:nvPr/>
        </p:nvSpPr>
        <p:spPr>
          <a:xfrm>
            <a:off x="7305543" y="4907623"/>
            <a:ext cx="244199" cy="184279"/>
          </a:xfrm>
          <a:prstGeom prst="ellipse">
            <a:avLst/>
          </a:prstGeom>
          <a:solidFill>
            <a:srgbClr val="D8D8D8"/>
          </a:soli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049" name="Shape 4049"/>
          <p:cNvSpPr/>
          <p:nvPr/>
        </p:nvSpPr>
        <p:spPr>
          <a:xfrm>
            <a:off x="7305543" y="4907623"/>
            <a:ext cx="122099" cy="184279"/>
          </a:xfrm>
          <a:prstGeom prst="moon">
            <a:avLst>
              <a:gd name="adj" fmla="val 9266"/>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050" name="Shape 4050"/>
          <p:cNvSpPr/>
          <p:nvPr/>
        </p:nvSpPr>
        <p:spPr>
          <a:xfrm>
            <a:off x="7618070" y="4856025"/>
            <a:ext cx="380950" cy="287475"/>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051" name="Shape 4051"/>
          <p:cNvSpPr/>
          <p:nvPr/>
        </p:nvSpPr>
        <p:spPr>
          <a:xfrm>
            <a:off x="7686446" y="4907623"/>
            <a:ext cx="244199" cy="184279"/>
          </a:xfrm>
          <a:prstGeom prst="ellipse">
            <a:avLst/>
          </a:prstGeom>
          <a:solidFill>
            <a:srgbClr val="D8D8D8"/>
          </a:soli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052" name="Shape 4052"/>
          <p:cNvSpPr/>
          <p:nvPr/>
        </p:nvSpPr>
        <p:spPr>
          <a:xfrm>
            <a:off x="7686446" y="4907623"/>
            <a:ext cx="122099" cy="184279"/>
          </a:xfrm>
          <a:prstGeom prst="moon">
            <a:avLst>
              <a:gd name="adj" fmla="val 9266"/>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053" name="Shape 4053"/>
          <p:cNvSpPr/>
          <p:nvPr/>
        </p:nvSpPr>
        <p:spPr>
          <a:xfrm>
            <a:off x="7998974" y="4856025"/>
            <a:ext cx="380950" cy="287475"/>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054" name="Shape 4054"/>
          <p:cNvSpPr/>
          <p:nvPr/>
        </p:nvSpPr>
        <p:spPr>
          <a:xfrm>
            <a:off x="8067350" y="4907623"/>
            <a:ext cx="244199" cy="184279"/>
          </a:xfrm>
          <a:prstGeom prst="ellipse">
            <a:avLst/>
          </a:prstGeom>
          <a:solidFill>
            <a:srgbClr val="D8D8D8"/>
          </a:soli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055" name="Shape 4055"/>
          <p:cNvSpPr/>
          <p:nvPr/>
        </p:nvSpPr>
        <p:spPr>
          <a:xfrm>
            <a:off x="8067350" y="4907623"/>
            <a:ext cx="122099" cy="184279"/>
          </a:xfrm>
          <a:prstGeom prst="moon">
            <a:avLst>
              <a:gd name="adj" fmla="val 9266"/>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056" name="Shape 4056"/>
          <p:cNvSpPr/>
          <p:nvPr/>
        </p:nvSpPr>
        <p:spPr>
          <a:xfrm>
            <a:off x="8379877" y="4856025"/>
            <a:ext cx="380950" cy="287475"/>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057" name="Shape 4057"/>
          <p:cNvSpPr/>
          <p:nvPr/>
        </p:nvSpPr>
        <p:spPr>
          <a:xfrm>
            <a:off x="8448253" y="4907623"/>
            <a:ext cx="244199" cy="184279"/>
          </a:xfrm>
          <a:prstGeom prst="ellipse">
            <a:avLst/>
          </a:prstGeom>
          <a:solidFill>
            <a:srgbClr val="D8D8D8"/>
          </a:soli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058" name="Shape 4058"/>
          <p:cNvSpPr/>
          <p:nvPr/>
        </p:nvSpPr>
        <p:spPr>
          <a:xfrm>
            <a:off x="8448253" y="4907623"/>
            <a:ext cx="122099" cy="184279"/>
          </a:xfrm>
          <a:prstGeom prst="moon">
            <a:avLst>
              <a:gd name="adj" fmla="val 9266"/>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059" name="Shape 4059"/>
          <p:cNvSpPr/>
          <p:nvPr/>
        </p:nvSpPr>
        <p:spPr>
          <a:xfrm>
            <a:off x="8760781" y="4856025"/>
            <a:ext cx="380950" cy="287475"/>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060" name="Shape 4060"/>
          <p:cNvSpPr/>
          <p:nvPr/>
        </p:nvSpPr>
        <p:spPr>
          <a:xfrm>
            <a:off x="8829157" y="4907623"/>
            <a:ext cx="244199" cy="184279"/>
          </a:xfrm>
          <a:prstGeom prst="ellipse">
            <a:avLst/>
          </a:prstGeom>
          <a:solidFill>
            <a:srgbClr val="D8D8D8"/>
          </a:soli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061" name="Shape 4061"/>
          <p:cNvSpPr/>
          <p:nvPr/>
        </p:nvSpPr>
        <p:spPr>
          <a:xfrm>
            <a:off x="8829157" y="4907623"/>
            <a:ext cx="122099" cy="184279"/>
          </a:xfrm>
          <a:prstGeom prst="moon">
            <a:avLst>
              <a:gd name="adj" fmla="val 9266"/>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062" name="Shape 4062"/>
          <p:cNvSpPr/>
          <p:nvPr/>
        </p:nvSpPr>
        <p:spPr>
          <a:xfrm>
            <a:off x="0" y="4570377"/>
            <a:ext cx="380950" cy="287475"/>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063" name="Shape 4063"/>
          <p:cNvSpPr/>
          <p:nvPr/>
        </p:nvSpPr>
        <p:spPr>
          <a:xfrm>
            <a:off x="68376" y="4621975"/>
            <a:ext cx="244199" cy="184279"/>
          </a:xfrm>
          <a:prstGeom prst="ellipse">
            <a:avLst/>
          </a:prstGeom>
          <a:solidFill>
            <a:srgbClr val="D8D8D8"/>
          </a:soli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064" name="Shape 4064"/>
          <p:cNvSpPr/>
          <p:nvPr/>
        </p:nvSpPr>
        <p:spPr>
          <a:xfrm>
            <a:off x="68376" y="4621975"/>
            <a:ext cx="122099" cy="184279"/>
          </a:xfrm>
          <a:prstGeom prst="moon">
            <a:avLst>
              <a:gd name="adj" fmla="val 9266"/>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065" name="Shape 4065"/>
          <p:cNvSpPr/>
          <p:nvPr/>
        </p:nvSpPr>
        <p:spPr>
          <a:xfrm>
            <a:off x="380904" y="4570377"/>
            <a:ext cx="380950" cy="287475"/>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066" name="Shape 4066"/>
          <p:cNvSpPr/>
          <p:nvPr/>
        </p:nvSpPr>
        <p:spPr>
          <a:xfrm>
            <a:off x="449280" y="4621975"/>
            <a:ext cx="244199" cy="184279"/>
          </a:xfrm>
          <a:prstGeom prst="ellipse">
            <a:avLst/>
          </a:prstGeom>
          <a:solidFill>
            <a:srgbClr val="D8D8D8"/>
          </a:soli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067" name="Shape 4067"/>
          <p:cNvSpPr/>
          <p:nvPr/>
        </p:nvSpPr>
        <p:spPr>
          <a:xfrm>
            <a:off x="449280" y="4621975"/>
            <a:ext cx="122099" cy="184279"/>
          </a:xfrm>
          <a:prstGeom prst="moon">
            <a:avLst>
              <a:gd name="adj" fmla="val 9266"/>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068" name="Shape 4068"/>
          <p:cNvSpPr/>
          <p:nvPr/>
        </p:nvSpPr>
        <p:spPr>
          <a:xfrm>
            <a:off x="761807" y="4570377"/>
            <a:ext cx="380950" cy="287475"/>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069" name="Shape 4069"/>
          <p:cNvSpPr/>
          <p:nvPr/>
        </p:nvSpPr>
        <p:spPr>
          <a:xfrm>
            <a:off x="830183" y="4621975"/>
            <a:ext cx="244199" cy="184279"/>
          </a:xfrm>
          <a:prstGeom prst="ellipse">
            <a:avLst/>
          </a:prstGeom>
          <a:solidFill>
            <a:srgbClr val="D8D8D8"/>
          </a:soli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070" name="Shape 4070"/>
          <p:cNvSpPr/>
          <p:nvPr/>
        </p:nvSpPr>
        <p:spPr>
          <a:xfrm>
            <a:off x="830183" y="4621975"/>
            <a:ext cx="122099" cy="184279"/>
          </a:xfrm>
          <a:prstGeom prst="moon">
            <a:avLst>
              <a:gd name="adj" fmla="val 9266"/>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071" name="Shape 4071"/>
          <p:cNvSpPr/>
          <p:nvPr/>
        </p:nvSpPr>
        <p:spPr>
          <a:xfrm>
            <a:off x="1142711" y="4570377"/>
            <a:ext cx="380950" cy="287475"/>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072" name="Shape 4072"/>
          <p:cNvSpPr/>
          <p:nvPr/>
        </p:nvSpPr>
        <p:spPr>
          <a:xfrm>
            <a:off x="1211087" y="4621975"/>
            <a:ext cx="244199" cy="184279"/>
          </a:xfrm>
          <a:prstGeom prst="ellipse">
            <a:avLst/>
          </a:prstGeom>
          <a:solidFill>
            <a:srgbClr val="D8D8D8"/>
          </a:soli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073" name="Shape 4073"/>
          <p:cNvSpPr/>
          <p:nvPr/>
        </p:nvSpPr>
        <p:spPr>
          <a:xfrm>
            <a:off x="1211087" y="4621975"/>
            <a:ext cx="122099" cy="184279"/>
          </a:xfrm>
          <a:prstGeom prst="moon">
            <a:avLst>
              <a:gd name="adj" fmla="val 9266"/>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074" name="Shape 4074"/>
          <p:cNvSpPr/>
          <p:nvPr/>
        </p:nvSpPr>
        <p:spPr>
          <a:xfrm>
            <a:off x="1523614" y="4570377"/>
            <a:ext cx="380950" cy="287475"/>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075" name="Shape 4075"/>
          <p:cNvSpPr/>
          <p:nvPr/>
        </p:nvSpPr>
        <p:spPr>
          <a:xfrm>
            <a:off x="1591990" y="4621975"/>
            <a:ext cx="244199" cy="184279"/>
          </a:xfrm>
          <a:prstGeom prst="ellipse">
            <a:avLst/>
          </a:prstGeom>
          <a:solidFill>
            <a:srgbClr val="D8D8D8"/>
          </a:soli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076" name="Shape 4076"/>
          <p:cNvSpPr/>
          <p:nvPr/>
        </p:nvSpPr>
        <p:spPr>
          <a:xfrm>
            <a:off x="1591990" y="4621975"/>
            <a:ext cx="122099" cy="184279"/>
          </a:xfrm>
          <a:prstGeom prst="moon">
            <a:avLst>
              <a:gd name="adj" fmla="val 9266"/>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077" name="Shape 4077"/>
          <p:cNvSpPr/>
          <p:nvPr/>
        </p:nvSpPr>
        <p:spPr>
          <a:xfrm>
            <a:off x="1904518" y="4570377"/>
            <a:ext cx="380950" cy="287475"/>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078" name="Shape 4078"/>
          <p:cNvSpPr/>
          <p:nvPr/>
        </p:nvSpPr>
        <p:spPr>
          <a:xfrm>
            <a:off x="1972894" y="4621975"/>
            <a:ext cx="244199" cy="184279"/>
          </a:xfrm>
          <a:prstGeom prst="ellipse">
            <a:avLst/>
          </a:prstGeom>
          <a:solidFill>
            <a:srgbClr val="D8D8D8"/>
          </a:soli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079" name="Shape 4079"/>
          <p:cNvSpPr/>
          <p:nvPr/>
        </p:nvSpPr>
        <p:spPr>
          <a:xfrm>
            <a:off x="1972894" y="4621975"/>
            <a:ext cx="122099" cy="184279"/>
          </a:xfrm>
          <a:prstGeom prst="moon">
            <a:avLst>
              <a:gd name="adj" fmla="val 9266"/>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080" name="Shape 4080"/>
          <p:cNvSpPr/>
          <p:nvPr/>
        </p:nvSpPr>
        <p:spPr>
          <a:xfrm>
            <a:off x="2285421" y="4570377"/>
            <a:ext cx="380950" cy="287475"/>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081" name="Shape 4081"/>
          <p:cNvSpPr/>
          <p:nvPr/>
        </p:nvSpPr>
        <p:spPr>
          <a:xfrm>
            <a:off x="2353797" y="4621975"/>
            <a:ext cx="244199" cy="184279"/>
          </a:xfrm>
          <a:prstGeom prst="ellipse">
            <a:avLst/>
          </a:prstGeom>
          <a:solidFill>
            <a:srgbClr val="D8D8D8"/>
          </a:soli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082" name="Shape 4082"/>
          <p:cNvSpPr/>
          <p:nvPr/>
        </p:nvSpPr>
        <p:spPr>
          <a:xfrm>
            <a:off x="2353797" y="4621975"/>
            <a:ext cx="122099" cy="184279"/>
          </a:xfrm>
          <a:prstGeom prst="moon">
            <a:avLst>
              <a:gd name="adj" fmla="val 9266"/>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083" name="Shape 4083"/>
          <p:cNvSpPr/>
          <p:nvPr/>
        </p:nvSpPr>
        <p:spPr>
          <a:xfrm>
            <a:off x="2666325" y="4570377"/>
            <a:ext cx="380950" cy="287475"/>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084" name="Shape 4084"/>
          <p:cNvSpPr/>
          <p:nvPr/>
        </p:nvSpPr>
        <p:spPr>
          <a:xfrm>
            <a:off x="2734701" y="4621975"/>
            <a:ext cx="244199" cy="184279"/>
          </a:xfrm>
          <a:prstGeom prst="ellipse">
            <a:avLst/>
          </a:prstGeom>
          <a:solidFill>
            <a:srgbClr val="D8D8D8"/>
          </a:soli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085" name="Shape 4085"/>
          <p:cNvSpPr/>
          <p:nvPr/>
        </p:nvSpPr>
        <p:spPr>
          <a:xfrm>
            <a:off x="2734701" y="4621975"/>
            <a:ext cx="122099" cy="184279"/>
          </a:xfrm>
          <a:prstGeom prst="moon">
            <a:avLst>
              <a:gd name="adj" fmla="val 9266"/>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086" name="Shape 4086"/>
          <p:cNvSpPr/>
          <p:nvPr/>
        </p:nvSpPr>
        <p:spPr>
          <a:xfrm>
            <a:off x="3047228" y="4570377"/>
            <a:ext cx="380950" cy="287475"/>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087" name="Shape 4087"/>
          <p:cNvSpPr/>
          <p:nvPr/>
        </p:nvSpPr>
        <p:spPr>
          <a:xfrm>
            <a:off x="3115604" y="4621975"/>
            <a:ext cx="244199" cy="184279"/>
          </a:xfrm>
          <a:prstGeom prst="ellipse">
            <a:avLst/>
          </a:prstGeom>
          <a:solidFill>
            <a:srgbClr val="D8D8D8"/>
          </a:soli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088" name="Shape 4088"/>
          <p:cNvSpPr/>
          <p:nvPr/>
        </p:nvSpPr>
        <p:spPr>
          <a:xfrm>
            <a:off x="3115604" y="4621975"/>
            <a:ext cx="122099" cy="184279"/>
          </a:xfrm>
          <a:prstGeom prst="moon">
            <a:avLst>
              <a:gd name="adj" fmla="val 9266"/>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089" name="Shape 4089"/>
          <p:cNvSpPr/>
          <p:nvPr/>
        </p:nvSpPr>
        <p:spPr>
          <a:xfrm>
            <a:off x="3428132" y="4570377"/>
            <a:ext cx="380950" cy="287475"/>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090" name="Shape 4090"/>
          <p:cNvSpPr/>
          <p:nvPr/>
        </p:nvSpPr>
        <p:spPr>
          <a:xfrm>
            <a:off x="3496508" y="4621975"/>
            <a:ext cx="244199" cy="184279"/>
          </a:xfrm>
          <a:prstGeom prst="ellipse">
            <a:avLst/>
          </a:prstGeom>
          <a:solidFill>
            <a:srgbClr val="D8D8D8"/>
          </a:soli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091" name="Shape 4091"/>
          <p:cNvSpPr/>
          <p:nvPr/>
        </p:nvSpPr>
        <p:spPr>
          <a:xfrm>
            <a:off x="3496508" y="4621975"/>
            <a:ext cx="122099" cy="184279"/>
          </a:xfrm>
          <a:prstGeom prst="moon">
            <a:avLst>
              <a:gd name="adj" fmla="val 9266"/>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092" name="Shape 4092"/>
          <p:cNvSpPr/>
          <p:nvPr/>
        </p:nvSpPr>
        <p:spPr>
          <a:xfrm>
            <a:off x="3809035" y="4570377"/>
            <a:ext cx="380950" cy="287475"/>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093" name="Shape 4093"/>
          <p:cNvSpPr/>
          <p:nvPr/>
        </p:nvSpPr>
        <p:spPr>
          <a:xfrm>
            <a:off x="3877411" y="4621975"/>
            <a:ext cx="244199" cy="184279"/>
          </a:xfrm>
          <a:prstGeom prst="ellipse">
            <a:avLst/>
          </a:prstGeom>
          <a:solidFill>
            <a:srgbClr val="D8D8D8"/>
          </a:soli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094" name="Shape 4094"/>
          <p:cNvSpPr/>
          <p:nvPr/>
        </p:nvSpPr>
        <p:spPr>
          <a:xfrm>
            <a:off x="3877411" y="4621975"/>
            <a:ext cx="122099" cy="184279"/>
          </a:xfrm>
          <a:prstGeom prst="moon">
            <a:avLst>
              <a:gd name="adj" fmla="val 9266"/>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095" name="Shape 4095"/>
          <p:cNvSpPr/>
          <p:nvPr/>
        </p:nvSpPr>
        <p:spPr>
          <a:xfrm>
            <a:off x="4189939" y="4570377"/>
            <a:ext cx="380950" cy="287475"/>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096" name="Shape 4096"/>
          <p:cNvSpPr/>
          <p:nvPr/>
        </p:nvSpPr>
        <p:spPr>
          <a:xfrm>
            <a:off x="4258315" y="4621975"/>
            <a:ext cx="244199" cy="184279"/>
          </a:xfrm>
          <a:prstGeom prst="ellipse">
            <a:avLst/>
          </a:prstGeom>
          <a:solidFill>
            <a:srgbClr val="D8D8D8"/>
          </a:soli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097" name="Shape 4097"/>
          <p:cNvSpPr/>
          <p:nvPr/>
        </p:nvSpPr>
        <p:spPr>
          <a:xfrm>
            <a:off x="4258315" y="4621975"/>
            <a:ext cx="122099" cy="184279"/>
          </a:xfrm>
          <a:prstGeom prst="moon">
            <a:avLst>
              <a:gd name="adj" fmla="val 9266"/>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098" name="Shape 4098"/>
          <p:cNvSpPr/>
          <p:nvPr/>
        </p:nvSpPr>
        <p:spPr>
          <a:xfrm>
            <a:off x="4570842" y="4570377"/>
            <a:ext cx="380950" cy="287475"/>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099" name="Shape 4099"/>
          <p:cNvSpPr/>
          <p:nvPr/>
        </p:nvSpPr>
        <p:spPr>
          <a:xfrm>
            <a:off x="4639218" y="4621975"/>
            <a:ext cx="244199" cy="184279"/>
          </a:xfrm>
          <a:prstGeom prst="ellipse">
            <a:avLst/>
          </a:prstGeom>
          <a:solidFill>
            <a:srgbClr val="D8D8D8"/>
          </a:soli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100" name="Shape 4100"/>
          <p:cNvSpPr/>
          <p:nvPr/>
        </p:nvSpPr>
        <p:spPr>
          <a:xfrm>
            <a:off x="4639218" y="4621975"/>
            <a:ext cx="122099" cy="184279"/>
          </a:xfrm>
          <a:prstGeom prst="moon">
            <a:avLst>
              <a:gd name="adj" fmla="val 9266"/>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101" name="Shape 4101"/>
          <p:cNvSpPr/>
          <p:nvPr/>
        </p:nvSpPr>
        <p:spPr>
          <a:xfrm>
            <a:off x="4951746" y="4570377"/>
            <a:ext cx="380950" cy="287475"/>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102" name="Shape 4102"/>
          <p:cNvSpPr/>
          <p:nvPr/>
        </p:nvSpPr>
        <p:spPr>
          <a:xfrm>
            <a:off x="5020122" y="4621975"/>
            <a:ext cx="244199" cy="184279"/>
          </a:xfrm>
          <a:prstGeom prst="ellipse">
            <a:avLst/>
          </a:prstGeom>
          <a:solidFill>
            <a:srgbClr val="D8D8D8"/>
          </a:soli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103" name="Shape 4103"/>
          <p:cNvSpPr/>
          <p:nvPr/>
        </p:nvSpPr>
        <p:spPr>
          <a:xfrm>
            <a:off x="5020122" y="4621975"/>
            <a:ext cx="122099" cy="184279"/>
          </a:xfrm>
          <a:prstGeom prst="moon">
            <a:avLst>
              <a:gd name="adj" fmla="val 9266"/>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104" name="Shape 4104"/>
          <p:cNvSpPr/>
          <p:nvPr/>
        </p:nvSpPr>
        <p:spPr>
          <a:xfrm>
            <a:off x="5332649" y="4570377"/>
            <a:ext cx="380950" cy="287475"/>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105" name="Shape 4105"/>
          <p:cNvSpPr/>
          <p:nvPr/>
        </p:nvSpPr>
        <p:spPr>
          <a:xfrm>
            <a:off x="5401025" y="4621975"/>
            <a:ext cx="244199" cy="184279"/>
          </a:xfrm>
          <a:prstGeom prst="ellipse">
            <a:avLst/>
          </a:prstGeom>
          <a:solidFill>
            <a:srgbClr val="D8D8D8"/>
          </a:soli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106" name="Shape 4106"/>
          <p:cNvSpPr/>
          <p:nvPr/>
        </p:nvSpPr>
        <p:spPr>
          <a:xfrm>
            <a:off x="5401025" y="4621975"/>
            <a:ext cx="122099" cy="184279"/>
          </a:xfrm>
          <a:prstGeom prst="moon">
            <a:avLst>
              <a:gd name="adj" fmla="val 9266"/>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107" name="Shape 4107"/>
          <p:cNvSpPr/>
          <p:nvPr/>
        </p:nvSpPr>
        <p:spPr>
          <a:xfrm>
            <a:off x="5713553" y="4570377"/>
            <a:ext cx="380950" cy="287475"/>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108" name="Shape 4108"/>
          <p:cNvSpPr/>
          <p:nvPr/>
        </p:nvSpPr>
        <p:spPr>
          <a:xfrm>
            <a:off x="5781929" y="4621975"/>
            <a:ext cx="244199" cy="184279"/>
          </a:xfrm>
          <a:prstGeom prst="ellipse">
            <a:avLst/>
          </a:prstGeom>
          <a:solidFill>
            <a:srgbClr val="D8D8D8"/>
          </a:soli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109" name="Shape 4109"/>
          <p:cNvSpPr/>
          <p:nvPr/>
        </p:nvSpPr>
        <p:spPr>
          <a:xfrm>
            <a:off x="5781929" y="4621975"/>
            <a:ext cx="122099" cy="184279"/>
          </a:xfrm>
          <a:prstGeom prst="moon">
            <a:avLst>
              <a:gd name="adj" fmla="val 9266"/>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110" name="Shape 4110"/>
          <p:cNvSpPr/>
          <p:nvPr/>
        </p:nvSpPr>
        <p:spPr>
          <a:xfrm>
            <a:off x="6094456" y="4570377"/>
            <a:ext cx="380950" cy="287475"/>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111" name="Shape 4111"/>
          <p:cNvSpPr/>
          <p:nvPr/>
        </p:nvSpPr>
        <p:spPr>
          <a:xfrm>
            <a:off x="6162832" y="4621975"/>
            <a:ext cx="244199" cy="184279"/>
          </a:xfrm>
          <a:prstGeom prst="ellipse">
            <a:avLst/>
          </a:prstGeom>
          <a:solidFill>
            <a:srgbClr val="D8D8D8"/>
          </a:soli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112" name="Shape 4112"/>
          <p:cNvSpPr/>
          <p:nvPr/>
        </p:nvSpPr>
        <p:spPr>
          <a:xfrm>
            <a:off x="6162832" y="4621975"/>
            <a:ext cx="122099" cy="184279"/>
          </a:xfrm>
          <a:prstGeom prst="moon">
            <a:avLst>
              <a:gd name="adj" fmla="val 9266"/>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113" name="Shape 4113"/>
          <p:cNvSpPr/>
          <p:nvPr/>
        </p:nvSpPr>
        <p:spPr>
          <a:xfrm>
            <a:off x="6475360" y="4570377"/>
            <a:ext cx="380950" cy="287475"/>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114" name="Shape 4114"/>
          <p:cNvSpPr/>
          <p:nvPr/>
        </p:nvSpPr>
        <p:spPr>
          <a:xfrm>
            <a:off x="6543736" y="4621975"/>
            <a:ext cx="244199" cy="184279"/>
          </a:xfrm>
          <a:prstGeom prst="ellipse">
            <a:avLst/>
          </a:prstGeom>
          <a:solidFill>
            <a:srgbClr val="D8D8D8"/>
          </a:soli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115" name="Shape 4115"/>
          <p:cNvSpPr/>
          <p:nvPr/>
        </p:nvSpPr>
        <p:spPr>
          <a:xfrm>
            <a:off x="6543736" y="4621975"/>
            <a:ext cx="122099" cy="184279"/>
          </a:xfrm>
          <a:prstGeom prst="moon">
            <a:avLst>
              <a:gd name="adj" fmla="val 9266"/>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116" name="Shape 4116"/>
          <p:cNvSpPr/>
          <p:nvPr/>
        </p:nvSpPr>
        <p:spPr>
          <a:xfrm>
            <a:off x="6856263" y="4570377"/>
            <a:ext cx="380950" cy="287475"/>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117" name="Shape 4117"/>
          <p:cNvSpPr/>
          <p:nvPr/>
        </p:nvSpPr>
        <p:spPr>
          <a:xfrm>
            <a:off x="6924639" y="4621975"/>
            <a:ext cx="244199" cy="184279"/>
          </a:xfrm>
          <a:prstGeom prst="ellipse">
            <a:avLst/>
          </a:prstGeom>
          <a:solidFill>
            <a:srgbClr val="D8D8D8"/>
          </a:soli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118" name="Shape 4118"/>
          <p:cNvSpPr/>
          <p:nvPr/>
        </p:nvSpPr>
        <p:spPr>
          <a:xfrm>
            <a:off x="6924639" y="4621975"/>
            <a:ext cx="122099" cy="184279"/>
          </a:xfrm>
          <a:prstGeom prst="moon">
            <a:avLst>
              <a:gd name="adj" fmla="val 9266"/>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119" name="Shape 4119"/>
          <p:cNvSpPr/>
          <p:nvPr/>
        </p:nvSpPr>
        <p:spPr>
          <a:xfrm>
            <a:off x="7237167" y="4570377"/>
            <a:ext cx="380950" cy="287475"/>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120" name="Shape 4120"/>
          <p:cNvSpPr/>
          <p:nvPr/>
        </p:nvSpPr>
        <p:spPr>
          <a:xfrm>
            <a:off x="7305543" y="4621975"/>
            <a:ext cx="244199" cy="184279"/>
          </a:xfrm>
          <a:prstGeom prst="ellipse">
            <a:avLst/>
          </a:prstGeom>
          <a:solidFill>
            <a:srgbClr val="D8D8D8"/>
          </a:soli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121" name="Shape 4121"/>
          <p:cNvSpPr/>
          <p:nvPr/>
        </p:nvSpPr>
        <p:spPr>
          <a:xfrm>
            <a:off x="7305543" y="4621975"/>
            <a:ext cx="122099" cy="184279"/>
          </a:xfrm>
          <a:prstGeom prst="moon">
            <a:avLst>
              <a:gd name="adj" fmla="val 9266"/>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122" name="Shape 4122"/>
          <p:cNvSpPr/>
          <p:nvPr/>
        </p:nvSpPr>
        <p:spPr>
          <a:xfrm>
            <a:off x="7618070" y="4570377"/>
            <a:ext cx="380950" cy="287475"/>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123" name="Shape 4123"/>
          <p:cNvSpPr/>
          <p:nvPr/>
        </p:nvSpPr>
        <p:spPr>
          <a:xfrm>
            <a:off x="7686446" y="4621975"/>
            <a:ext cx="244199" cy="184279"/>
          </a:xfrm>
          <a:prstGeom prst="ellipse">
            <a:avLst/>
          </a:prstGeom>
          <a:solidFill>
            <a:srgbClr val="D8D8D8"/>
          </a:soli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124" name="Shape 4124"/>
          <p:cNvSpPr/>
          <p:nvPr/>
        </p:nvSpPr>
        <p:spPr>
          <a:xfrm>
            <a:off x="7686446" y="4621975"/>
            <a:ext cx="122099" cy="184279"/>
          </a:xfrm>
          <a:prstGeom prst="moon">
            <a:avLst>
              <a:gd name="adj" fmla="val 9266"/>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125" name="Shape 4125"/>
          <p:cNvSpPr/>
          <p:nvPr/>
        </p:nvSpPr>
        <p:spPr>
          <a:xfrm>
            <a:off x="7998974" y="4570377"/>
            <a:ext cx="380950" cy="287475"/>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126" name="Shape 4126"/>
          <p:cNvSpPr/>
          <p:nvPr/>
        </p:nvSpPr>
        <p:spPr>
          <a:xfrm>
            <a:off x="8067350" y="4621975"/>
            <a:ext cx="244199" cy="184279"/>
          </a:xfrm>
          <a:prstGeom prst="ellipse">
            <a:avLst/>
          </a:prstGeom>
          <a:solidFill>
            <a:srgbClr val="D8D8D8"/>
          </a:soli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127" name="Shape 4127"/>
          <p:cNvSpPr/>
          <p:nvPr/>
        </p:nvSpPr>
        <p:spPr>
          <a:xfrm>
            <a:off x="8067350" y="4621975"/>
            <a:ext cx="122099" cy="184279"/>
          </a:xfrm>
          <a:prstGeom prst="moon">
            <a:avLst>
              <a:gd name="adj" fmla="val 9266"/>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128" name="Shape 4128"/>
          <p:cNvSpPr/>
          <p:nvPr/>
        </p:nvSpPr>
        <p:spPr>
          <a:xfrm>
            <a:off x="8379877" y="4570377"/>
            <a:ext cx="380950" cy="287475"/>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129" name="Shape 4129"/>
          <p:cNvSpPr/>
          <p:nvPr/>
        </p:nvSpPr>
        <p:spPr>
          <a:xfrm>
            <a:off x="8448253" y="4621975"/>
            <a:ext cx="244199" cy="184279"/>
          </a:xfrm>
          <a:prstGeom prst="ellipse">
            <a:avLst/>
          </a:prstGeom>
          <a:solidFill>
            <a:srgbClr val="D8D8D8"/>
          </a:soli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130" name="Shape 4130"/>
          <p:cNvSpPr/>
          <p:nvPr/>
        </p:nvSpPr>
        <p:spPr>
          <a:xfrm>
            <a:off x="8448253" y="4621975"/>
            <a:ext cx="122099" cy="184279"/>
          </a:xfrm>
          <a:prstGeom prst="moon">
            <a:avLst>
              <a:gd name="adj" fmla="val 9266"/>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131" name="Shape 4131"/>
          <p:cNvSpPr/>
          <p:nvPr/>
        </p:nvSpPr>
        <p:spPr>
          <a:xfrm>
            <a:off x="8760781" y="4570377"/>
            <a:ext cx="380950" cy="287475"/>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132" name="Shape 4132"/>
          <p:cNvSpPr/>
          <p:nvPr/>
        </p:nvSpPr>
        <p:spPr>
          <a:xfrm>
            <a:off x="8829157" y="4621975"/>
            <a:ext cx="244199" cy="184279"/>
          </a:xfrm>
          <a:prstGeom prst="ellipse">
            <a:avLst/>
          </a:prstGeom>
          <a:solidFill>
            <a:srgbClr val="D8D8D8"/>
          </a:soli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133" name="Shape 4133"/>
          <p:cNvSpPr/>
          <p:nvPr/>
        </p:nvSpPr>
        <p:spPr>
          <a:xfrm>
            <a:off x="8829157" y="4621975"/>
            <a:ext cx="122099" cy="184279"/>
          </a:xfrm>
          <a:prstGeom prst="moon">
            <a:avLst>
              <a:gd name="adj" fmla="val 9266"/>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134" name="Shape 4134"/>
          <p:cNvSpPr/>
          <p:nvPr/>
        </p:nvSpPr>
        <p:spPr>
          <a:xfrm>
            <a:off x="0" y="4284729"/>
            <a:ext cx="380950" cy="287475"/>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135" name="Shape 4135"/>
          <p:cNvSpPr/>
          <p:nvPr/>
        </p:nvSpPr>
        <p:spPr>
          <a:xfrm>
            <a:off x="68376" y="4336327"/>
            <a:ext cx="244199" cy="184279"/>
          </a:xfrm>
          <a:prstGeom prst="ellipse">
            <a:avLst/>
          </a:prstGeom>
          <a:solidFill>
            <a:srgbClr val="D8D8D8"/>
          </a:soli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136" name="Shape 4136"/>
          <p:cNvSpPr/>
          <p:nvPr/>
        </p:nvSpPr>
        <p:spPr>
          <a:xfrm>
            <a:off x="68376" y="4336327"/>
            <a:ext cx="122099" cy="184279"/>
          </a:xfrm>
          <a:prstGeom prst="moon">
            <a:avLst>
              <a:gd name="adj" fmla="val 9266"/>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137" name="Shape 4137"/>
          <p:cNvSpPr/>
          <p:nvPr/>
        </p:nvSpPr>
        <p:spPr>
          <a:xfrm>
            <a:off x="380904" y="4284729"/>
            <a:ext cx="380950" cy="287475"/>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138" name="Shape 4138"/>
          <p:cNvSpPr/>
          <p:nvPr/>
        </p:nvSpPr>
        <p:spPr>
          <a:xfrm>
            <a:off x="449280" y="4336327"/>
            <a:ext cx="244199" cy="184279"/>
          </a:xfrm>
          <a:prstGeom prst="ellipse">
            <a:avLst/>
          </a:prstGeom>
          <a:solidFill>
            <a:srgbClr val="D8D8D8"/>
          </a:soli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139" name="Shape 4139"/>
          <p:cNvSpPr/>
          <p:nvPr/>
        </p:nvSpPr>
        <p:spPr>
          <a:xfrm>
            <a:off x="449280" y="4336327"/>
            <a:ext cx="122099" cy="184279"/>
          </a:xfrm>
          <a:prstGeom prst="moon">
            <a:avLst>
              <a:gd name="adj" fmla="val 9266"/>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140" name="Shape 4140"/>
          <p:cNvSpPr/>
          <p:nvPr/>
        </p:nvSpPr>
        <p:spPr>
          <a:xfrm>
            <a:off x="761807" y="4284729"/>
            <a:ext cx="380950" cy="287475"/>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141" name="Shape 4141"/>
          <p:cNvSpPr/>
          <p:nvPr/>
        </p:nvSpPr>
        <p:spPr>
          <a:xfrm>
            <a:off x="830183" y="4336327"/>
            <a:ext cx="244199" cy="184279"/>
          </a:xfrm>
          <a:prstGeom prst="ellipse">
            <a:avLst/>
          </a:prstGeom>
          <a:solidFill>
            <a:srgbClr val="D8D8D8"/>
          </a:soli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142" name="Shape 4142"/>
          <p:cNvSpPr/>
          <p:nvPr/>
        </p:nvSpPr>
        <p:spPr>
          <a:xfrm>
            <a:off x="830183" y="4336327"/>
            <a:ext cx="122099" cy="184279"/>
          </a:xfrm>
          <a:prstGeom prst="moon">
            <a:avLst>
              <a:gd name="adj" fmla="val 9266"/>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143" name="Shape 4143"/>
          <p:cNvSpPr/>
          <p:nvPr/>
        </p:nvSpPr>
        <p:spPr>
          <a:xfrm>
            <a:off x="1142711" y="4284729"/>
            <a:ext cx="380950" cy="287475"/>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144" name="Shape 4144"/>
          <p:cNvSpPr/>
          <p:nvPr/>
        </p:nvSpPr>
        <p:spPr>
          <a:xfrm>
            <a:off x="1211087" y="4336327"/>
            <a:ext cx="244199" cy="184279"/>
          </a:xfrm>
          <a:prstGeom prst="ellipse">
            <a:avLst/>
          </a:prstGeom>
          <a:solidFill>
            <a:srgbClr val="D8D8D8"/>
          </a:soli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145" name="Shape 4145"/>
          <p:cNvSpPr/>
          <p:nvPr/>
        </p:nvSpPr>
        <p:spPr>
          <a:xfrm>
            <a:off x="1211087" y="4336327"/>
            <a:ext cx="122099" cy="184279"/>
          </a:xfrm>
          <a:prstGeom prst="moon">
            <a:avLst>
              <a:gd name="adj" fmla="val 9266"/>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146" name="Shape 4146"/>
          <p:cNvSpPr/>
          <p:nvPr/>
        </p:nvSpPr>
        <p:spPr>
          <a:xfrm>
            <a:off x="1523614" y="4284729"/>
            <a:ext cx="380950" cy="287475"/>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147" name="Shape 4147"/>
          <p:cNvSpPr/>
          <p:nvPr/>
        </p:nvSpPr>
        <p:spPr>
          <a:xfrm>
            <a:off x="1591990" y="4336327"/>
            <a:ext cx="244199" cy="184279"/>
          </a:xfrm>
          <a:prstGeom prst="ellipse">
            <a:avLst/>
          </a:prstGeom>
          <a:solidFill>
            <a:srgbClr val="D8D8D8"/>
          </a:soli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148" name="Shape 4148"/>
          <p:cNvSpPr/>
          <p:nvPr/>
        </p:nvSpPr>
        <p:spPr>
          <a:xfrm>
            <a:off x="1591990" y="4336327"/>
            <a:ext cx="122099" cy="184279"/>
          </a:xfrm>
          <a:prstGeom prst="moon">
            <a:avLst>
              <a:gd name="adj" fmla="val 9266"/>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149" name="Shape 4149"/>
          <p:cNvSpPr/>
          <p:nvPr/>
        </p:nvSpPr>
        <p:spPr>
          <a:xfrm>
            <a:off x="1904518" y="4284729"/>
            <a:ext cx="380950" cy="287475"/>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150" name="Shape 4150"/>
          <p:cNvSpPr/>
          <p:nvPr/>
        </p:nvSpPr>
        <p:spPr>
          <a:xfrm>
            <a:off x="1972894" y="4336327"/>
            <a:ext cx="244199" cy="184279"/>
          </a:xfrm>
          <a:prstGeom prst="ellipse">
            <a:avLst/>
          </a:prstGeom>
          <a:solidFill>
            <a:srgbClr val="D8D8D8"/>
          </a:soli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151" name="Shape 4151"/>
          <p:cNvSpPr/>
          <p:nvPr/>
        </p:nvSpPr>
        <p:spPr>
          <a:xfrm>
            <a:off x="1972894" y="4336327"/>
            <a:ext cx="122099" cy="184279"/>
          </a:xfrm>
          <a:prstGeom prst="moon">
            <a:avLst>
              <a:gd name="adj" fmla="val 9266"/>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152" name="Shape 4152"/>
          <p:cNvSpPr/>
          <p:nvPr/>
        </p:nvSpPr>
        <p:spPr>
          <a:xfrm>
            <a:off x="2285421" y="4284729"/>
            <a:ext cx="380950" cy="287475"/>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153" name="Shape 4153"/>
          <p:cNvSpPr/>
          <p:nvPr/>
        </p:nvSpPr>
        <p:spPr>
          <a:xfrm>
            <a:off x="2353797" y="4336327"/>
            <a:ext cx="244199" cy="184279"/>
          </a:xfrm>
          <a:prstGeom prst="ellipse">
            <a:avLst/>
          </a:prstGeom>
          <a:solidFill>
            <a:srgbClr val="D8D8D8"/>
          </a:soli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154" name="Shape 4154"/>
          <p:cNvSpPr/>
          <p:nvPr/>
        </p:nvSpPr>
        <p:spPr>
          <a:xfrm>
            <a:off x="2353797" y="4336327"/>
            <a:ext cx="122099" cy="184279"/>
          </a:xfrm>
          <a:prstGeom prst="moon">
            <a:avLst>
              <a:gd name="adj" fmla="val 9266"/>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155" name="Shape 4155"/>
          <p:cNvSpPr/>
          <p:nvPr/>
        </p:nvSpPr>
        <p:spPr>
          <a:xfrm>
            <a:off x="2666325" y="4284729"/>
            <a:ext cx="380950" cy="287475"/>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156" name="Shape 4156"/>
          <p:cNvSpPr/>
          <p:nvPr/>
        </p:nvSpPr>
        <p:spPr>
          <a:xfrm>
            <a:off x="2734701" y="4336327"/>
            <a:ext cx="244199" cy="184279"/>
          </a:xfrm>
          <a:prstGeom prst="ellipse">
            <a:avLst/>
          </a:prstGeom>
          <a:solidFill>
            <a:srgbClr val="D8D8D8"/>
          </a:soli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157" name="Shape 4157"/>
          <p:cNvSpPr/>
          <p:nvPr/>
        </p:nvSpPr>
        <p:spPr>
          <a:xfrm>
            <a:off x="2734701" y="4336327"/>
            <a:ext cx="122099" cy="184279"/>
          </a:xfrm>
          <a:prstGeom prst="moon">
            <a:avLst>
              <a:gd name="adj" fmla="val 9266"/>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158" name="Shape 4158"/>
          <p:cNvSpPr/>
          <p:nvPr/>
        </p:nvSpPr>
        <p:spPr>
          <a:xfrm>
            <a:off x="3047228" y="4284729"/>
            <a:ext cx="380950" cy="287475"/>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159" name="Shape 4159"/>
          <p:cNvSpPr/>
          <p:nvPr/>
        </p:nvSpPr>
        <p:spPr>
          <a:xfrm>
            <a:off x="3115604" y="4336327"/>
            <a:ext cx="244199" cy="184279"/>
          </a:xfrm>
          <a:prstGeom prst="ellipse">
            <a:avLst/>
          </a:prstGeom>
          <a:solidFill>
            <a:srgbClr val="D8D8D8"/>
          </a:soli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160" name="Shape 4160"/>
          <p:cNvSpPr/>
          <p:nvPr/>
        </p:nvSpPr>
        <p:spPr>
          <a:xfrm>
            <a:off x="3115604" y="4336327"/>
            <a:ext cx="122099" cy="184279"/>
          </a:xfrm>
          <a:prstGeom prst="moon">
            <a:avLst>
              <a:gd name="adj" fmla="val 9266"/>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161" name="Shape 4161"/>
          <p:cNvSpPr/>
          <p:nvPr/>
        </p:nvSpPr>
        <p:spPr>
          <a:xfrm>
            <a:off x="3428132" y="4284729"/>
            <a:ext cx="380950" cy="287475"/>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162" name="Shape 4162"/>
          <p:cNvSpPr/>
          <p:nvPr/>
        </p:nvSpPr>
        <p:spPr>
          <a:xfrm>
            <a:off x="3496508" y="4336327"/>
            <a:ext cx="244199" cy="184279"/>
          </a:xfrm>
          <a:prstGeom prst="ellipse">
            <a:avLst/>
          </a:prstGeom>
          <a:solidFill>
            <a:srgbClr val="D8D8D8"/>
          </a:soli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163" name="Shape 4163"/>
          <p:cNvSpPr/>
          <p:nvPr/>
        </p:nvSpPr>
        <p:spPr>
          <a:xfrm>
            <a:off x="3496508" y="4336327"/>
            <a:ext cx="122099" cy="184279"/>
          </a:xfrm>
          <a:prstGeom prst="moon">
            <a:avLst>
              <a:gd name="adj" fmla="val 9266"/>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164" name="Shape 4164"/>
          <p:cNvSpPr/>
          <p:nvPr/>
        </p:nvSpPr>
        <p:spPr>
          <a:xfrm>
            <a:off x="3809035" y="4284729"/>
            <a:ext cx="380950" cy="287475"/>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165" name="Shape 4165"/>
          <p:cNvSpPr/>
          <p:nvPr/>
        </p:nvSpPr>
        <p:spPr>
          <a:xfrm>
            <a:off x="3877411" y="4336327"/>
            <a:ext cx="244199" cy="184279"/>
          </a:xfrm>
          <a:prstGeom prst="ellipse">
            <a:avLst/>
          </a:prstGeom>
          <a:solidFill>
            <a:srgbClr val="D8D8D8"/>
          </a:soli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166" name="Shape 4166"/>
          <p:cNvSpPr/>
          <p:nvPr/>
        </p:nvSpPr>
        <p:spPr>
          <a:xfrm>
            <a:off x="3877411" y="4336327"/>
            <a:ext cx="122099" cy="184279"/>
          </a:xfrm>
          <a:prstGeom prst="moon">
            <a:avLst>
              <a:gd name="adj" fmla="val 9266"/>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167" name="Shape 4167"/>
          <p:cNvSpPr/>
          <p:nvPr/>
        </p:nvSpPr>
        <p:spPr>
          <a:xfrm>
            <a:off x="4189939" y="4284729"/>
            <a:ext cx="380950" cy="287475"/>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168" name="Shape 4168"/>
          <p:cNvSpPr/>
          <p:nvPr/>
        </p:nvSpPr>
        <p:spPr>
          <a:xfrm>
            <a:off x="4258315" y="4336327"/>
            <a:ext cx="244199" cy="184279"/>
          </a:xfrm>
          <a:prstGeom prst="ellipse">
            <a:avLst/>
          </a:prstGeom>
          <a:solidFill>
            <a:srgbClr val="D8D8D8"/>
          </a:soli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169" name="Shape 4169"/>
          <p:cNvSpPr/>
          <p:nvPr/>
        </p:nvSpPr>
        <p:spPr>
          <a:xfrm>
            <a:off x="4258315" y="4336327"/>
            <a:ext cx="122099" cy="184279"/>
          </a:xfrm>
          <a:prstGeom prst="moon">
            <a:avLst>
              <a:gd name="adj" fmla="val 9266"/>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170" name="Shape 4170"/>
          <p:cNvSpPr/>
          <p:nvPr/>
        </p:nvSpPr>
        <p:spPr>
          <a:xfrm>
            <a:off x="4570842" y="4284729"/>
            <a:ext cx="380950" cy="287475"/>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171" name="Shape 4171"/>
          <p:cNvSpPr/>
          <p:nvPr/>
        </p:nvSpPr>
        <p:spPr>
          <a:xfrm>
            <a:off x="4639218" y="4336327"/>
            <a:ext cx="244199" cy="184279"/>
          </a:xfrm>
          <a:prstGeom prst="ellipse">
            <a:avLst/>
          </a:prstGeom>
          <a:solidFill>
            <a:srgbClr val="D8D8D8"/>
          </a:soli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172" name="Shape 4172"/>
          <p:cNvSpPr/>
          <p:nvPr/>
        </p:nvSpPr>
        <p:spPr>
          <a:xfrm>
            <a:off x="4639218" y="4336327"/>
            <a:ext cx="122099" cy="184279"/>
          </a:xfrm>
          <a:prstGeom prst="moon">
            <a:avLst>
              <a:gd name="adj" fmla="val 9266"/>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173" name="Shape 4173"/>
          <p:cNvSpPr/>
          <p:nvPr/>
        </p:nvSpPr>
        <p:spPr>
          <a:xfrm>
            <a:off x="4951746" y="4284729"/>
            <a:ext cx="380950" cy="287475"/>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174" name="Shape 4174"/>
          <p:cNvSpPr/>
          <p:nvPr/>
        </p:nvSpPr>
        <p:spPr>
          <a:xfrm>
            <a:off x="5020122" y="4336327"/>
            <a:ext cx="244199" cy="184279"/>
          </a:xfrm>
          <a:prstGeom prst="ellipse">
            <a:avLst/>
          </a:prstGeom>
          <a:solidFill>
            <a:srgbClr val="D8D8D8"/>
          </a:soli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175" name="Shape 4175"/>
          <p:cNvSpPr/>
          <p:nvPr/>
        </p:nvSpPr>
        <p:spPr>
          <a:xfrm>
            <a:off x="5020122" y="4336327"/>
            <a:ext cx="122099" cy="184279"/>
          </a:xfrm>
          <a:prstGeom prst="moon">
            <a:avLst>
              <a:gd name="adj" fmla="val 9266"/>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176" name="Shape 4176"/>
          <p:cNvSpPr/>
          <p:nvPr/>
        </p:nvSpPr>
        <p:spPr>
          <a:xfrm>
            <a:off x="5332649" y="4284729"/>
            <a:ext cx="380950" cy="287475"/>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177" name="Shape 4177"/>
          <p:cNvSpPr/>
          <p:nvPr/>
        </p:nvSpPr>
        <p:spPr>
          <a:xfrm>
            <a:off x="5401025" y="4336327"/>
            <a:ext cx="244199" cy="184279"/>
          </a:xfrm>
          <a:prstGeom prst="ellipse">
            <a:avLst/>
          </a:prstGeom>
          <a:solidFill>
            <a:srgbClr val="D8D8D8"/>
          </a:soli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178" name="Shape 4178"/>
          <p:cNvSpPr/>
          <p:nvPr/>
        </p:nvSpPr>
        <p:spPr>
          <a:xfrm>
            <a:off x="5401025" y="4336327"/>
            <a:ext cx="122099" cy="184279"/>
          </a:xfrm>
          <a:prstGeom prst="moon">
            <a:avLst>
              <a:gd name="adj" fmla="val 9266"/>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179" name="Shape 4179"/>
          <p:cNvSpPr/>
          <p:nvPr/>
        </p:nvSpPr>
        <p:spPr>
          <a:xfrm>
            <a:off x="5713553" y="4284729"/>
            <a:ext cx="380950" cy="287475"/>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180" name="Shape 4180"/>
          <p:cNvSpPr/>
          <p:nvPr/>
        </p:nvSpPr>
        <p:spPr>
          <a:xfrm>
            <a:off x="5781929" y="4336327"/>
            <a:ext cx="244199" cy="184279"/>
          </a:xfrm>
          <a:prstGeom prst="ellipse">
            <a:avLst/>
          </a:prstGeom>
          <a:solidFill>
            <a:srgbClr val="D8D8D8"/>
          </a:soli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181" name="Shape 4181"/>
          <p:cNvSpPr/>
          <p:nvPr/>
        </p:nvSpPr>
        <p:spPr>
          <a:xfrm>
            <a:off x="5781929" y="4336327"/>
            <a:ext cx="122099" cy="184279"/>
          </a:xfrm>
          <a:prstGeom prst="moon">
            <a:avLst>
              <a:gd name="adj" fmla="val 9266"/>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182" name="Shape 4182"/>
          <p:cNvSpPr/>
          <p:nvPr/>
        </p:nvSpPr>
        <p:spPr>
          <a:xfrm>
            <a:off x="6094456" y="4284729"/>
            <a:ext cx="380950" cy="287475"/>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183" name="Shape 4183"/>
          <p:cNvSpPr/>
          <p:nvPr/>
        </p:nvSpPr>
        <p:spPr>
          <a:xfrm>
            <a:off x="6162832" y="4336327"/>
            <a:ext cx="244199" cy="184279"/>
          </a:xfrm>
          <a:prstGeom prst="ellipse">
            <a:avLst/>
          </a:prstGeom>
          <a:solidFill>
            <a:srgbClr val="D8D8D8"/>
          </a:soli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184" name="Shape 4184"/>
          <p:cNvSpPr/>
          <p:nvPr/>
        </p:nvSpPr>
        <p:spPr>
          <a:xfrm>
            <a:off x="6162832" y="4336327"/>
            <a:ext cx="122099" cy="184279"/>
          </a:xfrm>
          <a:prstGeom prst="moon">
            <a:avLst>
              <a:gd name="adj" fmla="val 9266"/>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185" name="Shape 4185"/>
          <p:cNvSpPr/>
          <p:nvPr/>
        </p:nvSpPr>
        <p:spPr>
          <a:xfrm>
            <a:off x="6475360" y="4284729"/>
            <a:ext cx="380950" cy="287475"/>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186" name="Shape 4186"/>
          <p:cNvSpPr/>
          <p:nvPr/>
        </p:nvSpPr>
        <p:spPr>
          <a:xfrm>
            <a:off x="6543736" y="4336327"/>
            <a:ext cx="244199" cy="184279"/>
          </a:xfrm>
          <a:prstGeom prst="ellipse">
            <a:avLst/>
          </a:prstGeom>
          <a:solidFill>
            <a:srgbClr val="D8D8D8"/>
          </a:soli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187" name="Shape 4187"/>
          <p:cNvSpPr/>
          <p:nvPr/>
        </p:nvSpPr>
        <p:spPr>
          <a:xfrm>
            <a:off x="6543736" y="4336327"/>
            <a:ext cx="122099" cy="184279"/>
          </a:xfrm>
          <a:prstGeom prst="moon">
            <a:avLst>
              <a:gd name="adj" fmla="val 9266"/>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188" name="Shape 4188"/>
          <p:cNvSpPr/>
          <p:nvPr/>
        </p:nvSpPr>
        <p:spPr>
          <a:xfrm>
            <a:off x="6856263" y="4284729"/>
            <a:ext cx="380950" cy="287475"/>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189" name="Shape 4189"/>
          <p:cNvSpPr/>
          <p:nvPr/>
        </p:nvSpPr>
        <p:spPr>
          <a:xfrm>
            <a:off x="6924639" y="4336327"/>
            <a:ext cx="244199" cy="184279"/>
          </a:xfrm>
          <a:prstGeom prst="ellipse">
            <a:avLst/>
          </a:prstGeom>
          <a:solidFill>
            <a:srgbClr val="D8D8D8"/>
          </a:soli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190" name="Shape 4190"/>
          <p:cNvSpPr/>
          <p:nvPr/>
        </p:nvSpPr>
        <p:spPr>
          <a:xfrm>
            <a:off x="6924639" y="4336327"/>
            <a:ext cx="122099" cy="184279"/>
          </a:xfrm>
          <a:prstGeom prst="moon">
            <a:avLst>
              <a:gd name="adj" fmla="val 9266"/>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191" name="Shape 4191"/>
          <p:cNvSpPr/>
          <p:nvPr/>
        </p:nvSpPr>
        <p:spPr>
          <a:xfrm>
            <a:off x="7237167" y="4284729"/>
            <a:ext cx="380950" cy="287475"/>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192" name="Shape 4192"/>
          <p:cNvSpPr/>
          <p:nvPr/>
        </p:nvSpPr>
        <p:spPr>
          <a:xfrm>
            <a:off x="7305543" y="4336327"/>
            <a:ext cx="244199" cy="184279"/>
          </a:xfrm>
          <a:prstGeom prst="ellipse">
            <a:avLst/>
          </a:prstGeom>
          <a:solidFill>
            <a:srgbClr val="D8D8D8"/>
          </a:soli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193" name="Shape 4193"/>
          <p:cNvSpPr/>
          <p:nvPr/>
        </p:nvSpPr>
        <p:spPr>
          <a:xfrm>
            <a:off x="7305543" y="4336327"/>
            <a:ext cx="122099" cy="184279"/>
          </a:xfrm>
          <a:prstGeom prst="moon">
            <a:avLst>
              <a:gd name="adj" fmla="val 9266"/>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194" name="Shape 4194"/>
          <p:cNvSpPr/>
          <p:nvPr/>
        </p:nvSpPr>
        <p:spPr>
          <a:xfrm>
            <a:off x="7618070" y="4284729"/>
            <a:ext cx="380950" cy="287475"/>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195" name="Shape 4195"/>
          <p:cNvSpPr/>
          <p:nvPr/>
        </p:nvSpPr>
        <p:spPr>
          <a:xfrm>
            <a:off x="7686446" y="4336327"/>
            <a:ext cx="244199" cy="184279"/>
          </a:xfrm>
          <a:prstGeom prst="ellipse">
            <a:avLst/>
          </a:prstGeom>
          <a:solidFill>
            <a:srgbClr val="D8D8D8"/>
          </a:soli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196" name="Shape 4196"/>
          <p:cNvSpPr/>
          <p:nvPr/>
        </p:nvSpPr>
        <p:spPr>
          <a:xfrm>
            <a:off x="7686446" y="4336327"/>
            <a:ext cx="122099" cy="184279"/>
          </a:xfrm>
          <a:prstGeom prst="moon">
            <a:avLst>
              <a:gd name="adj" fmla="val 9266"/>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197" name="Shape 4197"/>
          <p:cNvSpPr/>
          <p:nvPr/>
        </p:nvSpPr>
        <p:spPr>
          <a:xfrm>
            <a:off x="7998974" y="4284729"/>
            <a:ext cx="380950" cy="287475"/>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198" name="Shape 4198"/>
          <p:cNvSpPr/>
          <p:nvPr/>
        </p:nvSpPr>
        <p:spPr>
          <a:xfrm>
            <a:off x="8067350" y="4336327"/>
            <a:ext cx="244199" cy="184279"/>
          </a:xfrm>
          <a:prstGeom prst="ellipse">
            <a:avLst/>
          </a:prstGeom>
          <a:solidFill>
            <a:srgbClr val="D8D8D8"/>
          </a:soli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199" name="Shape 4199"/>
          <p:cNvSpPr/>
          <p:nvPr/>
        </p:nvSpPr>
        <p:spPr>
          <a:xfrm>
            <a:off x="8067350" y="4336327"/>
            <a:ext cx="122099" cy="184279"/>
          </a:xfrm>
          <a:prstGeom prst="moon">
            <a:avLst>
              <a:gd name="adj" fmla="val 9266"/>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200" name="Shape 4200"/>
          <p:cNvSpPr/>
          <p:nvPr/>
        </p:nvSpPr>
        <p:spPr>
          <a:xfrm>
            <a:off x="8379877" y="4284729"/>
            <a:ext cx="380950" cy="287475"/>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201" name="Shape 4201"/>
          <p:cNvSpPr/>
          <p:nvPr/>
        </p:nvSpPr>
        <p:spPr>
          <a:xfrm>
            <a:off x="8448253" y="4336327"/>
            <a:ext cx="244199" cy="184279"/>
          </a:xfrm>
          <a:prstGeom prst="ellipse">
            <a:avLst/>
          </a:prstGeom>
          <a:solidFill>
            <a:srgbClr val="D8D8D8"/>
          </a:soli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202" name="Shape 4202"/>
          <p:cNvSpPr/>
          <p:nvPr/>
        </p:nvSpPr>
        <p:spPr>
          <a:xfrm>
            <a:off x="8448253" y="4336327"/>
            <a:ext cx="122099" cy="184279"/>
          </a:xfrm>
          <a:prstGeom prst="moon">
            <a:avLst>
              <a:gd name="adj" fmla="val 9266"/>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203" name="Shape 4203"/>
          <p:cNvSpPr/>
          <p:nvPr/>
        </p:nvSpPr>
        <p:spPr>
          <a:xfrm>
            <a:off x="8760781" y="4284729"/>
            <a:ext cx="380950" cy="287475"/>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204" name="Shape 4204"/>
          <p:cNvSpPr/>
          <p:nvPr/>
        </p:nvSpPr>
        <p:spPr>
          <a:xfrm>
            <a:off x="8829157" y="4336327"/>
            <a:ext cx="244199" cy="184279"/>
          </a:xfrm>
          <a:prstGeom prst="ellipse">
            <a:avLst/>
          </a:prstGeom>
          <a:solidFill>
            <a:srgbClr val="D8D8D8"/>
          </a:soli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205" name="Shape 4205"/>
          <p:cNvSpPr/>
          <p:nvPr/>
        </p:nvSpPr>
        <p:spPr>
          <a:xfrm>
            <a:off x="8829157" y="4336327"/>
            <a:ext cx="122099" cy="184279"/>
          </a:xfrm>
          <a:prstGeom prst="moon">
            <a:avLst>
              <a:gd name="adj" fmla="val 9266"/>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206" name="Shape 4206"/>
          <p:cNvSpPr/>
          <p:nvPr/>
        </p:nvSpPr>
        <p:spPr>
          <a:xfrm>
            <a:off x="0" y="3999080"/>
            <a:ext cx="380950" cy="287475"/>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207" name="Shape 4207"/>
          <p:cNvSpPr/>
          <p:nvPr/>
        </p:nvSpPr>
        <p:spPr>
          <a:xfrm>
            <a:off x="68376" y="4050678"/>
            <a:ext cx="244199" cy="184279"/>
          </a:xfrm>
          <a:prstGeom prst="ellipse">
            <a:avLst/>
          </a:prstGeom>
          <a:solidFill>
            <a:srgbClr val="D8D8D8"/>
          </a:soli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208" name="Shape 4208"/>
          <p:cNvSpPr/>
          <p:nvPr/>
        </p:nvSpPr>
        <p:spPr>
          <a:xfrm>
            <a:off x="68376" y="4050678"/>
            <a:ext cx="122099" cy="184279"/>
          </a:xfrm>
          <a:prstGeom prst="moon">
            <a:avLst>
              <a:gd name="adj" fmla="val 9266"/>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209" name="Shape 4209"/>
          <p:cNvSpPr/>
          <p:nvPr/>
        </p:nvSpPr>
        <p:spPr>
          <a:xfrm>
            <a:off x="380904" y="3999080"/>
            <a:ext cx="380950" cy="287475"/>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210" name="Shape 4210"/>
          <p:cNvSpPr/>
          <p:nvPr/>
        </p:nvSpPr>
        <p:spPr>
          <a:xfrm>
            <a:off x="449280" y="4050678"/>
            <a:ext cx="244199" cy="184279"/>
          </a:xfrm>
          <a:prstGeom prst="ellipse">
            <a:avLst/>
          </a:prstGeom>
          <a:solidFill>
            <a:srgbClr val="D8D8D8"/>
          </a:soli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211" name="Shape 4211"/>
          <p:cNvSpPr/>
          <p:nvPr/>
        </p:nvSpPr>
        <p:spPr>
          <a:xfrm>
            <a:off x="449280" y="4050678"/>
            <a:ext cx="122099" cy="184279"/>
          </a:xfrm>
          <a:prstGeom prst="moon">
            <a:avLst>
              <a:gd name="adj" fmla="val 9266"/>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212" name="Shape 4212"/>
          <p:cNvSpPr/>
          <p:nvPr/>
        </p:nvSpPr>
        <p:spPr>
          <a:xfrm>
            <a:off x="761807" y="3999080"/>
            <a:ext cx="380950" cy="287475"/>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213" name="Shape 4213"/>
          <p:cNvSpPr/>
          <p:nvPr/>
        </p:nvSpPr>
        <p:spPr>
          <a:xfrm>
            <a:off x="830183" y="4050678"/>
            <a:ext cx="244199" cy="184279"/>
          </a:xfrm>
          <a:prstGeom prst="ellipse">
            <a:avLst/>
          </a:prstGeom>
          <a:solidFill>
            <a:srgbClr val="D8D8D8"/>
          </a:soli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214" name="Shape 4214"/>
          <p:cNvSpPr/>
          <p:nvPr/>
        </p:nvSpPr>
        <p:spPr>
          <a:xfrm>
            <a:off x="830183" y="4050678"/>
            <a:ext cx="122099" cy="184279"/>
          </a:xfrm>
          <a:prstGeom prst="moon">
            <a:avLst>
              <a:gd name="adj" fmla="val 9266"/>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215" name="Shape 4215"/>
          <p:cNvSpPr/>
          <p:nvPr/>
        </p:nvSpPr>
        <p:spPr>
          <a:xfrm>
            <a:off x="1142711" y="3999080"/>
            <a:ext cx="380950" cy="287475"/>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216" name="Shape 4216"/>
          <p:cNvSpPr/>
          <p:nvPr/>
        </p:nvSpPr>
        <p:spPr>
          <a:xfrm>
            <a:off x="1211087" y="4050678"/>
            <a:ext cx="244199" cy="184279"/>
          </a:xfrm>
          <a:prstGeom prst="ellipse">
            <a:avLst/>
          </a:prstGeom>
          <a:solidFill>
            <a:srgbClr val="D8D8D8"/>
          </a:soli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217" name="Shape 4217"/>
          <p:cNvSpPr/>
          <p:nvPr/>
        </p:nvSpPr>
        <p:spPr>
          <a:xfrm>
            <a:off x="1211087" y="4050678"/>
            <a:ext cx="122099" cy="184279"/>
          </a:xfrm>
          <a:prstGeom prst="moon">
            <a:avLst>
              <a:gd name="adj" fmla="val 9266"/>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218" name="Shape 4218"/>
          <p:cNvSpPr/>
          <p:nvPr/>
        </p:nvSpPr>
        <p:spPr>
          <a:xfrm>
            <a:off x="1523614" y="3999080"/>
            <a:ext cx="380950" cy="287475"/>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219" name="Shape 4219"/>
          <p:cNvSpPr/>
          <p:nvPr/>
        </p:nvSpPr>
        <p:spPr>
          <a:xfrm>
            <a:off x="1591990" y="4050678"/>
            <a:ext cx="244199" cy="184279"/>
          </a:xfrm>
          <a:prstGeom prst="ellipse">
            <a:avLst/>
          </a:prstGeom>
          <a:solidFill>
            <a:srgbClr val="D8D8D8"/>
          </a:soli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220" name="Shape 4220"/>
          <p:cNvSpPr/>
          <p:nvPr/>
        </p:nvSpPr>
        <p:spPr>
          <a:xfrm>
            <a:off x="1591990" y="4050678"/>
            <a:ext cx="122099" cy="184279"/>
          </a:xfrm>
          <a:prstGeom prst="moon">
            <a:avLst>
              <a:gd name="adj" fmla="val 9266"/>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221" name="Shape 4221"/>
          <p:cNvSpPr/>
          <p:nvPr/>
        </p:nvSpPr>
        <p:spPr>
          <a:xfrm>
            <a:off x="1904518" y="3999080"/>
            <a:ext cx="380950" cy="287475"/>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222" name="Shape 4222"/>
          <p:cNvSpPr/>
          <p:nvPr/>
        </p:nvSpPr>
        <p:spPr>
          <a:xfrm>
            <a:off x="1972894" y="4050678"/>
            <a:ext cx="244199" cy="184279"/>
          </a:xfrm>
          <a:prstGeom prst="ellipse">
            <a:avLst/>
          </a:prstGeom>
          <a:solidFill>
            <a:srgbClr val="D8D8D8"/>
          </a:soli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223" name="Shape 4223"/>
          <p:cNvSpPr/>
          <p:nvPr/>
        </p:nvSpPr>
        <p:spPr>
          <a:xfrm>
            <a:off x="1972894" y="4050678"/>
            <a:ext cx="122099" cy="184279"/>
          </a:xfrm>
          <a:prstGeom prst="moon">
            <a:avLst>
              <a:gd name="adj" fmla="val 9266"/>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224" name="Shape 4224"/>
          <p:cNvSpPr/>
          <p:nvPr/>
        </p:nvSpPr>
        <p:spPr>
          <a:xfrm>
            <a:off x="2285421" y="3999080"/>
            <a:ext cx="380950" cy="287475"/>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225" name="Shape 4225"/>
          <p:cNvSpPr/>
          <p:nvPr/>
        </p:nvSpPr>
        <p:spPr>
          <a:xfrm>
            <a:off x="2353797" y="4050678"/>
            <a:ext cx="244199" cy="184279"/>
          </a:xfrm>
          <a:prstGeom prst="ellipse">
            <a:avLst/>
          </a:prstGeom>
          <a:solidFill>
            <a:srgbClr val="D8D8D8"/>
          </a:soli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226" name="Shape 4226"/>
          <p:cNvSpPr/>
          <p:nvPr/>
        </p:nvSpPr>
        <p:spPr>
          <a:xfrm>
            <a:off x="2353797" y="4050678"/>
            <a:ext cx="122099" cy="184279"/>
          </a:xfrm>
          <a:prstGeom prst="moon">
            <a:avLst>
              <a:gd name="adj" fmla="val 9266"/>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227" name="Shape 4227"/>
          <p:cNvSpPr/>
          <p:nvPr/>
        </p:nvSpPr>
        <p:spPr>
          <a:xfrm>
            <a:off x="2666325" y="3999080"/>
            <a:ext cx="380950" cy="287475"/>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228" name="Shape 4228"/>
          <p:cNvSpPr/>
          <p:nvPr/>
        </p:nvSpPr>
        <p:spPr>
          <a:xfrm>
            <a:off x="2734701" y="4050678"/>
            <a:ext cx="244199" cy="184279"/>
          </a:xfrm>
          <a:prstGeom prst="ellipse">
            <a:avLst/>
          </a:prstGeom>
          <a:solidFill>
            <a:srgbClr val="D8D8D8"/>
          </a:soli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229" name="Shape 4229"/>
          <p:cNvSpPr/>
          <p:nvPr/>
        </p:nvSpPr>
        <p:spPr>
          <a:xfrm>
            <a:off x="2734701" y="4050678"/>
            <a:ext cx="122099" cy="184279"/>
          </a:xfrm>
          <a:prstGeom prst="moon">
            <a:avLst>
              <a:gd name="adj" fmla="val 9266"/>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230" name="Shape 4230"/>
          <p:cNvSpPr/>
          <p:nvPr/>
        </p:nvSpPr>
        <p:spPr>
          <a:xfrm>
            <a:off x="3047228" y="3999080"/>
            <a:ext cx="380950" cy="287475"/>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231" name="Shape 4231"/>
          <p:cNvSpPr/>
          <p:nvPr/>
        </p:nvSpPr>
        <p:spPr>
          <a:xfrm>
            <a:off x="3115604" y="4050678"/>
            <a:ext cx="244199" cy="184279"/>
          </a:xfrm>
          <a:prstGeom prst="ellipse">
            <a:avLst/>
          </a:prstGeom>
          <a:solidFill>
            <a:srgbClr val="D8D8D8"/>
          </a:soli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232" name="Shape 4232"/>
          <p:cNvSpPr/>
          <p:nvPr/>
        </p:nvSpPr>
        <p:spPr>
          <a:xfrm>
            <a:off x="3115604" y="4050678"/>
            <a:ext cx="122099" cy="184279"/>
          </a:xfrm>
          <a:prstGeom prst="moon">
            <a:avLst>
              <a:gd name="adj" fmla="val 9266"/>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233" name="Shape 4233"/>
          <p:cNvSpPr/>
          <p:nvPr/>
        </p:nvSpPr>
        <p:spPr>
          <a:xfrm>
            <a:off x="3428132" y="3999080"/>
            <a:ext cx="380950" cy="287475"/>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234" name="Shape 4234"/>
          <p:cNvSpPr/>
          <p:nvPr/>
        </p:nvSpPr>
        <p:spPr>
          <a:xfrm>
            <a:off x="3496508" y="4050678"/>
            <a:ext cx="244199" cy="184279"/>
          </a:xfrm>
          <a:prstGeom prst="ellipse">
            <a:avLst/>
          </a:prstGeom>
          <a:solidFill>
            <a:srgbClr val="D8D8D8"/>
          </a:soli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235" name="Shape 4235"/>
          <p:cNvSpPr/>
          <p:nvPr/>
        </p:nvSpPr>
        <p:spPr>
          <a:xfrm>
            <a:off x="3496508" y="4050678"/>
            <a:ext cx="122099" cy="184279"/>
          </a:xfrm>
          <a:prstGeom prst="moon">
            <a:avLst>
              <a:gd name="adj" fmla="val 9266"/>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236" name="Shape 4236"/>
          <p:cNvSpPr/>
          <p:nvPr/>
        </p:nvSpPr>
        <p:spPr>
          <a:xfrm>
            <a:off x="3809035" y="3999080"/>
            <a:ext cx="380950" cy="287475"/>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237" name="Shape 4237"/>
          <p:cNvSpPr/>
          <p:nvPr/>
        </p:nvSpPr>
        <p:spPr>
          <a:xfrm>
            <a:off x="3877411" y="4050678"/>
            <a:ext cx="244199" cy="184279"/>
          </a:xfrm>
          <a:prstGeom prst="ellipse">
            <a:avLst/>
          </a:prstGeom>
          <a:solidFill>
            <a:srgbClr val="D8D8D8"/>
          </a:soli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238" name="Shape 4238"/>
          <p:cNvSpPr/>
          <p:nvPr/>
        </p:nvSpPr>
        <p:spPr>
          <a:xfrm>
            <a:off x="3877411" y="4050678"/>
            <a:ext cx="122099" cy="184279"/>
          </a:xfrm>
          <a:prstGeom prst="moon">
            <a:avLst>
              <a:gd name="adj" fmla="val 9266"/>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239" name="Shape 4239"/>
          <p:cNvSpPr/>
          <p:nvPr/>
        </p:nvSpPr>
        <p:spPr>
          <a:xfrm>
            <a:off x="4189939" y="3999080"/>
            <a:ext cx="380950" cy="287475"/>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240" name="Shape 4240"/>
          <p:cNvSpPr/>
          <p:nvPr/>
        </p:nvSpPr>
        <p:spPr>
          <a:xfrm>
            <a:off x="4258315" y="4050678"/>
            <a:ext cx="244199" cy="184279"/>
          </a:xfrm>
          <a:prstGeom prst="ellipse">
            <a:avLst/>
          </a:prstGeom>
          <a:solidFill>
            <a:srgbClr val="D8D8D8"/>
          </a:soli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241" name="Shape 4241"/>
          <p:cNvSpPr/>
          <p:nvPr/>
        </p:nvSpPr>
        <p:spPr>
          <a:xfrm>
            <a:off x="4258315" y="4050678"/>
            <a:ext cx="122099" cy="184279"/>
          </a:xfrm>
          <a:prstGeom prst="moon">
            <a:avLst>
              <a:gd name="adj" fmla="val 9266"/>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242" name="Shape 4242"/>
          <p:cNvSpPr/>
          <p:nvPr/>
        </p:nvSpPr>
        <p:spPr>
          <a:xfrm>
            <a:off x="4570842" y="3999080"/>
            <a:ext cx="380950" cy="287475"/>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243" name="Shape 4243"/>
          <p:cNvSpPr/>
          <p:nvPr/>
        </p:nvSpPr>
        <p:spPr>
          <a:xfrm>
            <a:off x="4639218" y="4050678"/>
            <a:ext cx="244199" cy="184279"/>
          </a:xfrm>
          <a:prstGeom prst="ellipse">
            <a:avLst/>
          </a:prstGeom>
          <a:solidFill>
            <a:srgbClr val="D8D8D8"/>
          </a:soli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244" name="Shape 4244"/>
          <p:cNvSpPr/>
          <p:nvPr/>
        </p:nvSpPr>
        <p:spPr>
          <a:xfrm>
            <a:off x="4639218" y="4050678"/>
            <a:ext cx="122099" cy="184279"/>
          </a:xfrm>
          <a:prstGeom prst="moon">
            <a:avLst>
              <a:gd name="adj" fmla="val 9266"/>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245" name="Shape 4245"/>
          <p:cNvSpPr/>
          <p:nvPr/>
        </p:nvSpPr>
        <p:spPr>
          <a:xfrm>
            <a:off x="4951746" y="3999080"/>
            <a:ext cx="380950" cy="287475"/>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246" name="Shape 4246"/>
          <p:cNvSpPr/>
          <p:nvPr/>
        </p:nvSpPr>
        <p:spPr>
          <a:xfrm>
            <a:off x="5020122" y="4050678"/>
            <a:ext cx="244199" cy="184279"/>
          </a:xfrm>
          <a:prstGeom prst="ellipse">
            <a:avLst/>
          </a:prstGeom>
          <a:solidFill>
            <a:srgbClr val="D8D8D8"/>
          </a:soli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247" name="Shape 4247"/>
          <p:cNvSpPr/>
          <p:nvPr/>
        </p:nvSpPr>
        <p:spPr>
          <a:xfrm>
            <a:off x="5020122" y="4050678"/>
            <a:ext cx="122099" cy="184279"/>
          </a:xfrm>
          <a:prstGeom prst="moon">
            <a:avLst>
              <a:gd name="adj" fmla="val 9266"/>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248" name="Shape 4248"/>
          <p:cNvSpPr/>
          <p:nvPr/>
        </p:nvSpPr>
        <p:spPr>
          <a:xfrm>
            <a:off x="5332649" y="3999080"/>
            <a:ext cx="380950" cy="287475"/>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249" name="Shape 4249"/>
          <p:cNvSpPr/>
          <p:nvPr/>
        </p:nvSpPr>
        <p:spPr>
          <a:xfrm>
            <a:off x="5401025" y="4050678"/>
            <a:ext cx="244199" cy="184279"/>
          </a:xfrm>
          <a:prstGeom prst="ellipse">
            <a:avLst/>
          </a:prstGeom>
          <a:solidFill>
            <a:srgbClr val="D8D8D8"/>
          </a:soli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250" name="Shape 4250"/>
          <p:cNvSpPr/>
          <p:nvPr/>
        </p:nvSpPr>
        <p:spPr>
          <a:xfrm>
            <a:off x="5401025" y="4050678"/>
            <a:ext cx="122099" cy="184279"/>
          </a:xfrm>
          <a:prstGeom prst="moon">
            <a:avLst>
              <a:gd name="adj" fmla="val 9266"/>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251" name="Shape 4251"/>
          <p:cNvSpPr/>
          <p:nvPr/>
        </p:nvSpPr>
        <p:spPr>
          <a:xfrm>
            <a:off x="5713553" y="3999080"/>
            <a:ext cx="380950" cy="287475"/>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252" name="Shape 4252"/>
          <p:cNvSpPr/>
          <p:nvPr/>
        </p:nvSpPr>
        <p:spPr>
          <a:xfrm>
            <a:off x="5781929" y="4050678"/>
            <a:ext cx="244199" cy="184279"/>
          </a:xfrm>
          <a:prstGeom prst="ellipse">
            <a:avLst/>
          </a:prstGeom>
          <a:solidFill>
            <a:srgbClr val="D8D8D8"/>
          </a:soli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253" name="Shape 4253"/>
          <p:cNvSpPr/>
          <p:nvPr/>
        </p:nvSpPr>
        <p:spPr>
          <a:xfrm>
            <a:off x="5781929" y="4050678"/>
            <a:ext cx="122099" cy="184279"/>
          </a:xfrm>
          <a:prstGeom prst="moon">
            <a:avLst>
              <a:gd name="adj" fmla="val 9266"/>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254" name="Shape 4254"/>
          <p:cNvSpPr/>
          <p:nvPr/>
        </p:nvSpPr>
        <p:spPr>
          <a:xfrm>
            <a:off x="6094456" y="3999080"/>
            <a:ext cx="380950" cy="287475"/>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255" name="Shape 4255"/>
          <p:cNvSpPr/>
          <p:nvPr/>
        </p:nvSpPr>
        <p:spPr>
          <a:xfrm>
            <a:off x="6162832" y="4050678"/>
            <a:ext cx="244199" cy="184279"/>
          </a:xfrm>
          <a:prstGeom prst="ellipse">
            <a:avLst/>
          </a:prstGeom>
          <a:solidFill>
            <a:srgbClr val="D8D8D8"/>
          </a:soli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256" name="Shape 4256"/>
          <p:cNvSpPr/>
          <p:nvPr/>
        </p:nvSpPr>
        <p:spPr>
          <a:xfrm>
            <a:off x="6162832" y="4050678"/>
            <a:ext cx="122099" cy="184279"/>
          </a:xfrm>
          <a:prstGeom prst="moon">
            <a:avLst>
              <a:gd name="adj" fmla="val 9266"/>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257" name="Shape 4257"/>
          <p:cNvSpPr/>
          <p:nvPr/>
        </p:nvSpPr>
        <p:spPr>
          <a:xfrm>
            <a:off x="6475360" y="3999080"/>
            <a:ext cx="380950" cy="287475"/>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258" name="Shape 4258"/>
          <p:cNvSpPr/>
          <p:nvPr/>
        </p:nvSpPr>
        <p:spPr>
          <a:xfrm>
            <a:off x="6543736" y="4050678"/>
            <a:ext cx="244199" cy="184279"/>
          </a:xfrm>
          <a:prstGeom prst="ellipse">
            <a:avLst/>
          </a:prstGeom>
          <a:solidFill>
            <a:srgbClr val="D8D8D8"/>
          </a:soli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259" name="Shape 4259"/>
          <p:cNvSpPr/>
          <p:nvPr/>
        </p:nvSpPr>
        <p:spPr>
          <a:xfrm>
            <a:off x="6543736" y="4050678"/>
            <a:ext cx="122099" cy="184279"/>
          </a:xfrm>
          <a:prstGeom prst="moon">
            <a:avLst>
              <a:gd name="adj" fmla="val 9266"/>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260" name="Shape 4260"/>
          <p:cNvSpPr/>
          <p:nvPr/>
        </p:nvSpPr>
        <p:spPr>
          <a:xfrm>
            <a:off x="6856263" y="3999080"/>
            <a:ext cx="380950" cy="287475"/>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261" name="Shape 4261"/>
          <p:cNvSpPr/>
          <p:nvPr/>
        </p:nvSpPr>
        <p:spPr>
          <a:xfrm>
            <a:off x="6924639" y="4050678"/>
            <a:ext cx="244199" cy="184279"/>
          </a:xfrm>
          <a:prstGeom prst="ellipse">
            <a:avLst/>
          </a:prstGeom>
          <a:solidFill>
            <a:srgbClr val="D8D8D8"/>
          </a:soli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262" name="Shape 4262"/>
          <p:cNvSpPr/>
          <p:nvPr/>
        </p:nvSpPr>
        <p:spPr>
          <a:xfrm>
            <a:off x="6924639" y="4050678"/>
            <a:ext cx="122099" cy="184279"/>
          </a:xfrm>
          <a:prstGeom prst="moon">
            <a:avLst>
              <a:gd name="adj" fmla="val 9266"/>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263" name="Shape 4263"/>
          <p:cNvSpPr/>
          <p:nvPr/>
        </p:nvSpPr>
        <p:spPr>
          <a:xfrm>
            <a:off x="7237167" y="3999080"/>
            <a:ext cx="380950" cy="287475"/>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264" name="Shape 4264"/>
          <p:cNvSpPr/>
          <p:nvPr/>
        </p:nvSpPr>
        <p:spPr>
          <a:xfrm>
            <a:off x="7305543" y="4050678"/>
            <a:ext cx="244199" cy="184279"/>
          </a:xfrm>
          <a:prstGeom prst="ellipse">
            <a:avLst/>
          </a:prstGeom>
          <a:solidFill>
            <a:srgbClr val="D8D8D8"/>
          </a:soli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265" name="Shape 4265"/>
          <p:cNvSpPr/>
          <p:nvPr/>
        </p:nvSpPr>
        <p:spPr>
          <a:xfrm>
            <a:off x="7305543" y="4050678"/>
            <a:ext cx="122099" cy="184279"/>
          </a:xfrm>
          <a:prstGeom prst="moon">
            <a:avLst>
              <a:gd name="adj" fmla="val 9266"/>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266" name="Shape 4266"/>
          <p:cNvSpPr/>
          <p:nvPr/>
        </p:nvSpPr>
        <p:spPr>
          <a:xfrm>
            <a:off x="7618070" y="3999080"/>
            <a:ext cx="380950" cy="287475"/>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267" name="Shape 4267"/>
          <p:cNvSpPr/>
          <p:nvPr/>
        </p:nvSpPr>
        <p:spPr>
          <a:xfrm>
            <a:off x="7686446" y="4050678"/>
            <a:ext cx="244199" cy="184279"/>
          </a:xfrm>
          <a:prstGeom prst="ellipse">
            <a:avLst/>
          </a:prstGeom>
          <a:solidFill>
            <a:srgbClr val="D8D8D8"/>
          </a:soli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268" name="Shape 4268"/>
          <p:cNvSpPr/>
          <p:nvPr/>
        </p:nvSpPr>
        <p:spPr>
          <a:xfrm>
            <a:off x="7686446" y="4050678"/>
            <a:ext cx="122099" cy="184279"/>
          </a:xfrm>
          <a:prstGeom prst="moon">
            <a:avLst>
              <a:gd name="adj" fmla="val 9266"/>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269" name="Shape 4269"/>
          <p:cNvSpPr/>
          <p:nvPr/>
        </p:nvSpPr>
        <p:spPr>
          <a:xfrm>
            <a:off x="7998974" y="3999080"/>
            <a:ext cx="380950" cy="287475"/>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270" name="Shape 4270"/>
          <p:cNvSpPr/>
          <p:nvPr/>
        </p:nvSpPr>
        <p:spPr>
          <a:xfrm>
            <a:off x="8067350" y="4050678"/>
            <a:ext cx="244199" cy="184279"/>
          </a:xfrm>
          <a:prstGeom prst="ellipse">
            <a:avLst/>
          </a:prstGeom>
          <a:solidFill>
            <a:srgbClr val="D8D8D8"/>
          </a:soli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271" name="Shape 4271"/>
          <p:cNvSpPr/>
          <p:nvPr/>
        </p:nvSpPr>
        <p:spPr>
          <a:xfrm>
            <a:off x="8067350" y="4050678"/>
            <a:ext cx="122099" cy="184279"/>
          </a:xfrm>
          <a:prstGeom prst="moon">
            <a:avLst>
              <a:gd name="adj" fmla="val 9266"/>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272" name="Shape 4272"/>
          <p:cNvSpPr/>
          <p:nvPr/>
        </p:nvSpPr>
        <p:spPr>
          <a:xfrm>
            <a:off x="8379877" y="3999080"/>
            <a:ext cx="380950" cy="287475"/>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273" name="Shape 4273"/>
          <p:cNvSpPr/>
          <p:nvPr/>
        </p:nvSpPr>
        <p:spPr>
          <a:xfrm>
            <a:off x="8448253" y="4050678"/>
            <a:ext cx="244199" cy="184279"/>
          </a:xfrm>
          <a:prstGeom prst="ellipse">
            <a:avLst/>
          </a:prstGeom>
          <a:solidFill>
            <a:srgbClr val="D8D8D8"/>
          </a:soli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274" name="Shape 4274"/>
          <p:cNvSpPr/>
          <p:nvPr/>
        </p:nvSpPr>
        <p:spPr>
          <a:xfrm>
            <a:off x="8448253" y="4050678"/>
            <a:ext cx="122099" cy="184279"/>
          </a:xfrm>
          <a:prstGeom prst="moon">
            <a:avLst>
              <a:gd name="adj" fmla="val 9266"/>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275" name="Shape 4275"/>
          <p:cNvSpPr/>
          <p:nvPr/>
        </p:nvSpPr>
        <p:spPr>
          <a:xfrm>
            <a:off x="8760781" y="3999080"/>
            <a:ext cx="380950" cy="287475"/>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276" name="Shape 4276"/>
          <p:cNvSpPr/>
          <p:nvPr/>
        </p:nvSpPr>
        <p:spPr>
          <a:xfrm>
            <a:off x="8829157" y="4050678"/>
            <a:ext cx="244199" cy="184279"/>
          </a:xfrm>
          <a:prstGeom prst="ellipse">
            <a:avLst/>
          </a:prstGeom>
          <a:solidFill>
            <a:srgbClr val="D8D8D8"/>
          </a:soli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277" name="Shape 4277"/>
          <p:cNvSpPr/>
          <p:nvPr/>
        </p:nvSpPr>
        <p:spPr>
          <a:xfrm>
            <a:off x="8829157" y="4050678"/>
            <a:ext cx="122099" cy="184279"/>
          </a:xfrm>
          <a:prstGeom prst="moon">
            <a:avLst>
              <a:gd name="adj" fmla="val 9266"/>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278" name="Shape 4278"/>
          <p:cNvSpPr/>
          <p:nvPr/>
        </p:nvSpPr>
        <p:spPr>
          <a:xfrm>
            <a:off x="0" y="3713432"/>
            <a:ext cx="380950" cy="287475"/>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279" name="Shape 4279"/>
          <p:cNvSpPr/>
          <p:nvPr/>
        </p:nvSpPr>
        <p:spPr>
          <a:xfrm>
            <a:off x="68376" y="3765029"/>
            <a:ext cx="244199" cy="184279"/>
          </a:xfrm>
          <a:prstGeom prst="ellipse">
            <a:avLst/>
          </a:prstGeom>
          <a:solidFill>
            <a:srgbClr val="D8D8D8"/>
          </a:soli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280" name="Shape 4280"/>
          <p:cNvSpPr/>
          <p:nvPr/>
        </p:nvSpPr>
        <p:spPr>
          <a:xfrm>
            <a:off x="68376" y="3765029"/>
            <a:ext cx="122099" cy="184279"/>
          </a:xfrm>
          <a:prstGeom prst="moon">
            <a:avLst>
              <a:gd name="adj" fmla="val 9266"/>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281" name="Shape 4281"/>
          <p:cNvSpPr/>
          <p:nvPr/>
        </p:nvSpPr>
        <p:spPr>
          <a:xfrm>
            <a:off x="380904" y="3713432"/>
            <a:ext cx="380950" cy="287475"/>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282" name="Shape 4282"/>
          <p:cNvSpPr/>
          <p:nvPr/>
        </p:nvSpPr>
        <p:spPr>
          <a:xfrm>
            <a:off x="449280" y="3765029"/>
            <a:ext cx="244199" cy="184279"/>
          </a:xfrm>
          <a:prstGeom prst="ellipse">
            <a:avLst/>
          </a:prstGeom>
          <a:solidFill>
            <a:srgbClr val="D8D8D8"/>
          </a:soli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283" name="Shape 4283"/>
          <p:cNvSpPr/>
          <p:nvPr/>
        </p:nvSpPr>
        <p:spPr>
          <a:xfrm>
            <a:off x="449280" y="3765029"/>
            <a:ext cx="122099" cy="184279"/>
          </a:xfrm>
          <a:prstGeom prst="moon">
            <a:avLst>
              <a:gd name="adj" fmla="val 9266"/>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284" name="Shape 4284"/>
          <p:cNvSpPr/>
          <p:nvPr/>
        </p:nvSpPr>
        <p:spPr>
          <a:xfrm>
            <a:off x="761807" y="3713432"/>
            <a:ext cx="380950" cy="287475"/>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285" name="Shape 4285"/>
          <p:cNvSpPr/>
          <p:nvPr/>
        </p:nvSpPr>
        <p:spPr>
          <a:xfrm>
            <a:off x="830183" y="3765029"/>
            <a:ext cx="244199" cy="184279"/>
          </a:xfrm>
          <a:prstGeom prst="ellipse">
            <a:avLst/>
          </a:prstGeom>
          <a:solidFill>
            <a:srgbClr val="D8D8D8"/>
          </a:soli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286" name="Shape 4286"/>
          <p:cNvSpPr/>
          <p:nvPr/>
        </p:nvSpPr>
        <p:spPr>
          <a:xfrm>
            <a:off x="830183" y="3765029"/>
            <a:ext cx="122099" cy="184279"/>
          </a:xfrm>
          <a:prstGeom prst="moon">
            <a:avLst>
              <a:gd name="adj" fmla="val 9266"/>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287" name="Shape 4287"/>
          <p:cNvSpPr/>
          <p:nvPr/>
        </p:nvSpPr>
        <p:spPr>
          <a:xfrm>
            <a:off x="1142711" y="3713432"/>
            <a:ext cx="380950" cy="287475"/>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288" name="Shape 4288"/>
          <p:cNvSpPr/>
          <p:nvPr/>
        </p:nvSpPr>
        <p:spPr>
          <a:xfrm>
            <a:off x="1211087" y="3765029"/>
            <a:ext cx="244199" cy="184279"/>
          </a:xfrm>
          <a:prstGeom prst="ellipse">
            <a:avLst/>
          </a:prstGeom>
          <a:solidFill>
            <a:srgbClr val="D8D8D8"/>
          </a:soli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289" name="Shape 4289"/>
          <p:cNvSpPr/>
          <p:nvPr/>
        </p:nvSpPr>
        <p:spPr>
          <a:xfrm>
            <a:off x="1211087" y="3765029"/>
            <a:ext cx="122099" cy="184279"/>
          </a:xfrm>
          <a:prstGeom prst="moon">
            <a:avLst>
              <a:gd name="adj" fmla="val 9266"/>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290" name="Shape 4290"/>
          <p:cNvSpPr/>
          <p:nvPr/>
        </p:nvSpPr>
        <p:spPr>
          <a:xfrm>
            <a:off x="1523614" y="3713432"/>
            <a:ext cx="380950" cy="287475"/>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291" name="Shape 4291"/>
          <p:cNvSpPr/>
          <p:nvPr/>
        </p:nvSpPr>
        <p:spPr>
          <a:xfrm>
            <a:off x="1591990" y="3765029"/>
            <a:ext cx="244199" cy="184279"/>
          </a:xfrm>
          <a:prstGeom prst="ellipse">
            <a:avLst/>
          </a:prstGeom>
          <a:solidFill>
            <a:srgbClr val="D8D8D8"/>
          </a:soli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292" name="Shape 4292"/>
          <p:cNvSpPr/>
          <p:nvPr/>
        </p:nvSpPr>
        <p:spPr>
          <a:xfrm>
            <a:off x="1591990" y="3765029"/>
            <a:ext cx="122099" cy="184279"/>
          </a:xfrm>
          <a:prstGeom prst="moon">
            <a:avLst>
              <a:gd name="adj" fmla="val 9266"/>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293" name="Shape 4293"/>
          <p:cNvSpPr/>
          <p:nvPr/>
        </p:nvSpPr>
        <p:spPr>
          <a:xfrm>
            <a:off x="1904518" y="3713432"/>
            <a:ext cx="380950" cy="287475"/>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294" name="Shape 4294"/>
          <p:cNvSpPr/>
          <p:nvPr/>
        </p:nvSpPr>
        <p:spPr>
          <a:xfrm>
            <a:off x="1972894" y="3765029"/>
            <a:ext cx="244199" cy="184279"/>
          </a:xfrm>
          <a:prstGeom prst="ellipse">
            <a:avLst/>
          </a:prstGeom>
          <a:solidFill>
            <a:srgbClr val="D8D8D8"/>
          </a:soli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295" name="Shape 4295"/>
          <p:cNvSpPr/>
          <p:nvPr/>
        </p:nvSpPr>
        <p:spPr>
          <a:xfrm>
            <a:off x="1972894" y="3765029"/>
            <a:ext cx="122099" cy="184279"/>
          </a:xfrm>
          <a:prstGeom prst="moon">
            <a:avLst>
              <a:gd name="adj" fmla="val 9266"/>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296" name="Shape 4296"/>
          <p:cNvSpPr/>
          <p:nvPr/>
        </p:nvSpPr>
        <p:spPr>
          <a:xfrm>
            <a:off x="2285421" y="3713432"/>
            <a:ext cx="380950" cy="287475"/>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297" name="Shape 4297"/>
          <p:cNvSpPr/>
          <p:nvPr/>
        </p:nvSpPr>
        <p:spPr>
          <a:xfrm>
            <a:off x="2353797" y="3765029"/>
            <a:ext cx="244199" cy="184279"/>
          </a:xfrm>
          <a:prstGeom prst="ellipse">
            <a:avLst/>
          </a:prstGeom>
          <a:solidFill>
            <a:srgbClr val="D8D8D8"/>
          </a:soli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298" name="Shape 4298"/>
          <p:cNvSpPr/>
          <p:nvPr/>
        </p:nvSpPr>
        <p:spPr>
          <a:xfrm>
            <a:off x="2353797" y="3765029"/>
            <a:ext cx="122099" cy="184279"/>
          </a:xfrm>
          <a:prstGeom prst="moon">
            <a:avLst>
              <a:gd name="adj" fmla="val 9266"/>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299" name="Shape 4299"/>
          <p:cNvSpPr/>
          <p:nvPr/>
        </p:nvSpPr>
        <p:spPr>
          <a:xfrm>
            <a:off x="2666325" y="3713432"/>
            <a:ext cx="380950" cy="287475"/>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300" name="Shape 4300"/>
          <p:cNvSpPr/>
          <p:nvPr/>
        </p:nvSpPr>
        <p:spPr>
          <a:xfrm>
            <a:off x="2734701" y="3765029"/>
            <a:ext cx="244199" cy="184279"/>
          </a:xfrm>
          <a:prstGeom prst="ellipse">
            <a:avLst/>
          </a:prstGeom>
          <a:solidFill>
            <a:srgbClr val="D8D8D8"/>
          </a:soli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301" name="Shape 4301"/>
          <p:cNvSpPr/>
          <p:nvPr/>
        </p:nvSpPr>
        <p:spPr>
          <a:xfrm>
            <a:off x="2734701" y="3765029"/>
            <a:ext cx="122099" cy="184279"/>
          </a:xfrm>
          <a:prstGeom prst="moon">
            <a:avLst>
              <a:gd name="adj" fmla="val 9266"/>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302" name="Shape 4302"/>
          <p:cNvSpPr/>
          <p:nvPr/>
        </p:nvSpPr>
        <p:spPr>
          <a:xfrm>
            <a:off x="3047228" y="3713432"/>
            <a:ext cx="380950" cy="287475"/>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303" name="Shape 4303"/>
          <p:cNvSpPr/>
          <p:nvPr/>
        </p:nvSpPr>
        <p:spPr>
          <a:xfrm>
            <a:off x="3115604" y="3765029"/>
            <a:ext cx="244199" cy="184279"/>
          </a:xfrm>
          <a:prstGeom prst="ellipse">
            <a:avLst/>
          </a:prstGeom>
          <a:solidFill>
            <a:srgbClr val="D8D8D8"/>
          </a:soli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304" name="Shape 4304"/>
          <p:cNvSpPr/>
          <p:nvPr/>
        </p:nvSpPr>
        <p:spPr>
          <a:xfrm>
            <a:off x="3115604" y="3765029"/>
            <a:ext cx="122099" cy="184279"/>
          </a:xfrm>
          <a:prstGeom prst="moon">
            <a:avLst>
              <a:gd name="adj" fmla="val 9266"/>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305" name="Shape 4305"/>
          <p:cNvSpPr/>
          <p:nvPr/>
        </p:nvSpPr>
        <p:spPr>
          <a:xfrm>
            <a:off x="3428132" y="3713432"/>
            <a:ext cx="380950" cy="287475"/>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306" name="Shape 4306"/>
          <p:cNvSpPr/>
          <p:nvPr/>
        </p:nvSpPr>
        <p:spPr>
          <a:xfrm>
            <a:off x="3496508" y="3765029"/>
            <a:ext cx="244199" cy="184279"/>
          </a:xfrm>
          <a:prstGeom prst="ellipse">
            <a:avLst/>
          </a:prstGeom>
          <a:solidFill>
            <a:srgbClr val="D8D8D8"/>
          </a:soli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307" name="Shape 4307"/>
          <p:cNvSpPr/>
          <p:nvPr/>
        </p:nvSpPr>
        <p:spPr>
          <a:xfrm>
            <a:off x="3496508" y="3765029"/>
            <a:ext cx="122099" cy="184279"/>
          </a:xfrm>
          <a:prstGeom prst="moon">
            <a:avLst>
              <a:gd name="adj" fmla="val 9266"/>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308" name="Shape 4308"/>
          <p:cNvSpPr/>
          <p:nvPr/>
        </p:nvSpPr>
        <p:spPr>
          <a:xfrm>
            <a:off x="3809035" y="3713432"/>
            <a:ext cx="380950" cy="287475"/>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309" name="Shape 4309"/>
          <p:cNvSpPr/>
          <p:nvPr/>
        </p:nvSpPr>
        <p:spPr>
          <a:xfrm>
            <a:off x="3877411" y="3765029"/>
            <a:ext cx="244199" cy="184279"/>
          </a:xfrm>
          <a:prstGeom prst="ellipse">
            <a:avLst/>
          </a:prstGeom>
          <a:solidFill>
            <a:srgbClr val="D8D8D8"/>
          </a:soli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310" name="Shape 4310"/>
          <p:cNvSpPr/>
          <p:nvPr/>
        </p:nvSpPr>
        <p:spPr>
          <a:xfrm>
            <a:off x="3877411" y="3765029"/>
            <a:ext cx="122099" cy="184279"/>
          </a:xfrm>
          <a:prstGeom prst="moon">
            <a:avLst>
              <a:gd name="adj" fmla="val 9266"/>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311" name="Shape 4311"/>
          <p:cNvSpPr/>
          <p:nvPr/>
        </p:nvSpPr>
        <p:spPr>
          <a:xfrm>
            <a:off x="4189939" y="3713432"/>
            <a:ext cx="380950" cy="287475"/>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312" name="Shape 4312"/>
          <p:cNvSpPr/>
          <p:nvPr/>
        </p:nvSpPr>
        <p:spPr>
          <a:xfrm>
            <a:off x="4258315" y="3765029"/>
            <a:ext cx="244199" cy="184279"/>
          </a:xfrm>
          <a:prstGeom prst="ellipse">
            <a:avLst/>
          </a:prstGeom>
          <a:solidFill>
            <a:srgbClr val="D8D8D8"/>
          </a:soli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313" name="Shape 4313"/>
          <p:cNvSpPr/>
          <p:nvPr/>
        </p:nvSpPr>
        <p:spPr>
          <a:xfrm>
            <a:off x="4258315" y="3765029"/>
            <a:ext cx="122099" cy="184279"/>
          </a:xfrm>
          <a:prstGeom prst="moon">
            <a:avLst>
              <a:gd name="adj" fmla="val 9266"/>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314" name="Shape 4314"/>
          <p:cNvSpPr/>
          <p:nvPr/>
        </p:nvSpPr>
        <p:spPr>
          <a:xfrm>
            <a:off x="4570842" y="3713432"/>
            <a:ext cx="380950" cy="287475"/>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315" name="Shape 4315"/>
          <p:cNvSpPr/>
          <p:nvPr/>
        </p:nvSpPr>
        <p:spPr>
          <a:xfrm>
            <a:off x="4639218" y="3765029"/>
            <a:ext cx="244199" cy="184279"/>
          </a:xfrm>
          <a:prstGeom prst="ellipse">
            <a:avLst/>
          </a:prstGeom>
          <a:solidFill>
            <a:srgbClr val="D8D8D8"/>
          </a:soli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316" name="Shape 4316"/>
          <p:cNvSpPr/>
          <p:nvPr/>
        </p:nvSpPr>
        <p:spPr>
          <a:xfrm>
            <a:off x="4639218" y="3765029"/>
            <a:ext cx="122099" cy="184279"/>
          </a:xfrm>
          <a:prstGeom prst="moon">
            <a:avLst>
              <a:gd name="adj" fmla="val 9266"/>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317" name="Shape 4317"/>
          <p:cNvSpPr/>
          <p:nvPr/>
        </p:nvSpPr>
        <p:spPr>
          <a:xfrm>
            <a:off x="4951746" y="3713432"/>
            <a:ext cx="380950" cy="287475"/>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318" name="Shape 4318"/>
          <p:cNvSpPr/>
          <p:nvPr/>
        </p:nvSpPr>
        <p:spPr>
          <a:xfrm>
            <a:off x="5020122" y="3765029"/>
            <a:ext cx="244199" cy="184279"/>
          </a:xfrm>
          <a:prstGeom prst="ellipse">
            <a:avLst/>
          </a:prstGeom>
          <a:solidFill>
            <a:srgbClr val="D8D8D8"/>
          </a:soli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319" name="Shape 4319"/>
          <p:cNvSpPr/>
          <p:nvPr/>
        </p:nvSpPr>
        <p:spPr>
          <a:xfrm>
            <a:off x="5020122" y="3765029"/>
            <a:ext cx="122099" cy="184279"/>
          </a:xfrm>
          <a:prstGeom prst="moon">
            <a:avLst>
              <a:gd name="adj" fmla="val 9266"/>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320" name="Shape 4320"/>
          <p:cNvSpPr/>
          <p:nvPr/>
        </p:nvSpPr>
        <p:spPr>
          <a:xfrm>
            <a:off x="5332649" y="3713432"/>
            <a:ext cx="380950" cy="287475"/>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321" name="Shape 4321"/>
          <p:cNvSpPr/>
          <p:nvPr/>
        </p:nvSpPr>
        <p:spPr>
          <a:xfrm>
            <a:off x="5401025" y="3765029"/>
            <a:ext cx="244199" cy="184279"/>
          </a:xfrm>
          <a:prstGeom prst="ellipse">
            <a:avLst/>
          </a:prstGeom>
          <a:solidFill>
            <a:srgbClr val="D8D8D8"/>
          </a:soli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322" name="Shape 4322"/>
          <p:cNvSpPr/>
          <p:nvPr/>
        </p:nvSpPr>
        <p:spPr>
          <a:xfrm>
            <a:off x="5401025" y="3765029"/>
            <a:ext cx="122099" cy="184279"/>
          </a:xfrm>
          <a:prstGeom prst="moon">
            <a:avLst>
              <a:gd name="adj" fmla="val 9266"/>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323" name="Shape 4323"/>
          <p:cNvSpPr/>
          <p:nvPr/>
        </p:nvSpPr>
        <p:spPr>
          <a:xfrm>
            <a:off x="5713553" y="3713432"/>
            <a:ext cx="380950" cy="287475"/>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324" name="Shape 4324"/>
          <p:cNvSpPr/>
          <p:nvPr/>
        </p:nvSpPr>
        <p:spPr>
          <a:xfrm>
            <a:off x="5781929" y="3765029"/>
            <a:ext cx="244199" cy="184279"/>
          </a:xfrm>
          <a:prstGeom prst="ellipse">
            <a:avLst/>
          </a:prstGeom>
          <a:solidFill>
            <a:srgbClr val="D8D8D8"/>
          </a:soli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325" name="Shape 4325"/>
          <p:cNvSpPr/>
          <p:nvPr/>
        </p:nvSpPr>
        <p:spPr>
          <a:xfrm>
            <a:off x="5781929" y="3765029"/>
            <a:ext cx="122099" cy="184279"/>
          </a:xfrm>
          <a:prstGeom prst="moon">
            <a:avLst>
              <a:gd name="adj" fmla="val 9266"/>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326" name="Shape 4326"/>
          <p:cNvSpPr/>
          <p:nvPr/>
        </p:nvSpPr>
        <p:spPr>
          <a:xfrm>
            <a:off x="6094456" y="3713432"/>
            <a:ext cx="380950" cy="287475"/>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327" name="Shape 4327"/>
          <p:cNvSpPr/>
          <p:nvPr/>
        </p:nvSpPr>
        <p:spPr>
          <a:xfrm>
            <a:off x="6162832" y="3765029"/>
            <a:ext cx="244199" cy="184279"/>
          </a:xfrm>
          <a:prstGeom prst="ellipse">
            <a:avLst/>
          </a:prstGeom>
          <a:solidFill>
            <a:srgbClr val="D8D8D8"/>
          </a:soli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328" name="Shape 4328"/>
          <p:cNvSpPr/>
          <p:nvPr/>
        </p:nvSpPr>
        <p:spPr>
          <a:xfrm>
            <a:off x="6162832" y="3765029"/>
            <a:ext cx="122099" cy="184279"/>
          </a:xfrm>
          <a:prstGeom prst="moon">
            <a:avLst>
              <a:gd name="adj" fmla="val 9266"/>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329" name="Shape 4329"/>
          <p:cNvSpPr/>
          <p:nvPr/>
        </p:nvSpPr>
        <p:spPr>
          <a:xfrm>
            <a:off x="6475360" y="3713432"/>
            <a:ext cx="380950" cy="287475"/>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330" name="Shape 4330"/>
          <p:cNvSpPr/>
          <p:nvPr/>
        </p:nvSpPr>
        <p:spPr>
          <a:xfrm>
            <a:off x="6543736" y="3765029"/>
            <a:ext cx="244199" cy="184279"/>
          </a:xfrm>
          <a:prstGeom prst="ellipse">
            <a:avLst/>
          </a:prstGeom>
          <a:solidFill>
            <a:srgbClr val="D8D8D8"/>
          </a:soli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331" name="Shape 4331"/>
          <p:cNvSpPr/>
          <p:nvPr/>
        </p:nvSpPr>
        <p:spPr>
          <a:xfrm>
            <a:off x="6543736" y="3765029"/>
            <a:ext cx="122099" cy="184279"/>
          </a:xfrm>
          <a:prstGeom prst="moon">
            <a:avLst>
              <a:gd name="adj" fmla="val 9266"/>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332" name="Shape 4332"/>
          <p:cNvSpPr/>
          <p:nvPr/>
        </p:nvSpPr>
        <p:spPr>
          <a:xfrm>
            <a:off x="6856263" y="3713432"/>
            <a:ext cx="380950" cy="287475"/>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333" name="Shape 4333"/>
          <p:cNvSpPr/>
          <p:nvPr/>
        </p:nvSpPr>
        <p:spPr>
          <a:xfrm>
            <a:off x="6924639" y="3765029"/>
            <a:ext cx="244199" cy="184279"/>
          </a:xfrm>
          <a:prstGeom prst="ellipse">
            <a:avLst/>
          </a:prstGeom>
          <a:solidFill>
            <a:srgbClr val="D8D8D8"/>
          </a:soli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334" name="Shape 4334"/>
          <p:cNvSpPr/>
          <p:nvPr/>
        </p:nvSpPr>
        <p:spPr>
          <a:xfrm>
            <a:off x="6924639" y="3765029"/>
            <a:ext cx="122099" cy="184279"/>
          </a:xfrm>
          <a:prstGeom prst="moon">
            <a:avLst>
              <a:gd name="adj" fmla="val 9266"/>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335" name="Shape 4335"/>
          <p:cNvSpPr/>
          <p:nvPr/>
        </p:nvSpPr>
        <p:spPr>
          <a:xfrm>
            <a:off x="7237167" y="3713432"/>
            <a:ext cx="380950" cy="287475"/>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336" name="Shape 4336"/>
          <p:cNvSpPr/>
          <p:nvPr/>
        </p:nvSpPr>
        <p:spPr>
          <a:xfrm>
            <a:off x="7305543" y="3765029"/>
            <a:ext cx="244199" cy="184279"/>
          </a:xfrm>
          <a:prstGeom prst="ellipse">
            <a:avLst/>
          </a:prstGeom>
          <a:solidFill>
            <a:srgbClr val="D8D8D8"/>
          </a:soli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337" name="Shape 4337"/>
          <p:cNvSpPr/>
          <p:nvPr/>
        </p:nvSpPr>
        <p:spPr>
          <a:xfrm>
            <a:off x="7305543" y="3765029"/>
            <a:ext cx="122099" cy="184279"/>
          </a:xfrm>
          <a:prstGeom prst="moon">
            <a:avLst>
              <a:gd name="adj" fmla="val 9266"/>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338" name="Shape 4338"/>
          <p:cNvSpPr/>
          <p:nvPr/>
        </p:nvSpPr>
        <p:spPr>
          <a:xfrm>
            <a:off x="7618070" y="3713432"/>
            <a:ext cx="380950" cy="287475"/>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339" name="Shape 4339"/>
          <p:cNvSpPr/>
          <p:nvPr/>
        </p:nvSpPr>
        <p:spPr>
          <a:xfrm>
            <a:off x="7686446" y="3765029"/>
            <a:ext cx="244199" cy="184279"/>
          </a:xfrm>
          <a:prstGeom prst="ellipse">
            <a:avLst/>
          </a:prstGeom>
          <a:solidFill>
            <a:srgbClr val="D8D8D8"/>
          </a:soli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340" name="Shape 4340"/>
          <p:cNvSpPr/>
          <p:nvPr/>
        </p:nvSpPr>
        <p:spPr>
          <a:xfrm>
            <a:off x="7686446" y="3765029"/>
            <a:ext cx="122099" cy="184279"/>
          </a:xfrm>
          <a:prstGeom prst="moon">
            <a:avLst>
              <a:gd name="adj" fmla="val 9266"/>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341" name="Shape 4341"/>
          <p:cNvSpPr/>
          <p:nvPr/>
        </p:nvSpPr>
        <p:spPr>
          <a:xfrm>
            <a:off x="7998974" y="3713432"/>
            <a:ext cx="380950" cy="287475"/>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342" name="Shape 4342"/>
          <p:cNvSpPr/>
          <p:nvPr/>
        </p:nvSpPr>
        <p:spPr>
          <a:xfrm>
            <a:off x="8067350" y="3765029"/>
            <a:ext cx="244199" cy="184279"/>
          </a:xfrm>
          <a:prstGeom prst="ellipse">
            <a:avLst/>
          </a:prstGeom>
          <a:solidFill>
            <a:srgbClr val="D8D8D8"/>
          </a:soli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343" name="Shape 4343"/>
          <p:cNvSpPr/>
          <p:nvPr/>
        </p:nvSpPr>
        <p:spPr>
          <a:xfrm>
            <a:off x="8067350" y="3765029"/>
            <a:ext cx="122099" cy="184279"/>
          </a:xfrm>
          <a:prstGeom prst="moon">
            <a:avLst>
              <a:gd name="adj" fmla="val 9266"/>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344" name="Shape 4344"/>
          <p:cNvSpPr/>
          <p:nvPr/>
        </p:nvSpPr>
        <p:spPr>
          <a:xfrm>
            <a:off x="8379877" y="3713432"/>
            <a:ext cx="380950" cy="287475"/>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345" name="Shape 4345"/>
          <p:cNvSpPr/>
          <p:nvPr/>
        </p:nvSpPr>
        <p:spPr>
          <a:xfrm>
            <a:off x="8448253" y="3765029"/>
            <a:ext cx="244199" cy="184279"/>
          </a:xfrm>
          <a:prstGeom prst="ellipse">
            <a:avLst/>
          </a:prstGeom>
          <a:solidFill>
            <a:srgbClr val="D8D8D8"/>
          </a:soli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346" name="Shape 4346"/>
          <p:cNvSpPr/>
          <p:nvPr/>
        </p:nvSpPr>
        <p:spPr>
          <a:xfrm>
            <a:off x="8448253" y="3765029"/>
            <a:ext cx="122099" cy="184279"/>
          </a:xfrm>
          <a:prstGeom prst="moon">
            <a:avLst>
              <a:gd name="adj" fmla="val 9266"/>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347" name="Shape 4347"/>
          <p:cNvSpPr/>
          <p:nvPr/>
        </p:nvSpPr>
        <p:spPr>
          <a:xfrm>
            <a:off x="8760781" y="3713432"/>
            <a:ext cx="380950" cy="287475"/>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348" name="Shape 4348"/>
          <p:cNvSpPr/>
          <p:nvPr/>
        </p:nvSpPr>
        <p:spPr>
          <a:xfrm>
            <a:off x="8829157" y="3765029"/>
            <a:ext cx="244199" cy="184279"/>
          </a:xfrm>
          <a:prstGeom prst="ellipse">
            <a:avLst/>
          </a:prstGeom>
          <a:solidFill>
            <a:srgbClr val="D8D8D8"/>
          </a:soli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349" name="Shape 4349"/>
          <p:cNvSpPr/>
          <p:nvPr/>
        </p:nvSpPr>
        <p:spPr>
          <a:xfrm>
            <a:off x="8829157" y="3765029"/>
            <a:ext cx="122099" cy="184279"/>
          </a:xfrm>
          <a:prstGeom prst="moon">
            <a:avLst>
              <a:gd name="adj" fmla="val 9266"/>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350" name="Shape 4350"/>
          <p:cNvSpPr/>
          <p:nvPr/>
        </p:nvSpPr>
        <p:spPr>
          <a:xfrm>
            <a:off x="0" y="3427783"/>
            <a:ext cx="380950" cy="287475"/>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351" name="Shape 4351"/>
          <p:cNvSpPr/>
          <p:nvPr/>
        </p:nvSpPr>
        <p:spPr>
          <a:xfrm>
            <a:off x="68376" y="3479380"/>
            <a:ext cx="244199" cy="184279"/>
          </a:xfrm>
          <a:prstGeom prst="ellipse">
            <a:avLst/>
          </a:prstGeom>
          <a:solidFill>
            <a:srgbClr val="D8D8D8"/>
          </a:soli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352" name="Shape 4352"/>
          <p:cNvSpPr/>
          <p:nvPr/>
        </p:nvSpPr>
        <p:spPr>
          <a:xfrm>
            <a:off x="68376" y="3479380"/>
            <a:ext cx="122099" cy="184279"/>
          </a:xfrm>
          <a:prstGeom prst="moon">
            <a:avLst>
              <a:gd name="adj" fmla="val 9266"/>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353" name="Shape 4353"/>
          <p:cNvSpPr/>
          <p:nvPr/>
        </p:nvSpPr>
        <p:spPr>
          <a:xfrm>
            <a:off x="380904" y="3427783"/>
            <a:ext cx="380950" cy="287475"/>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354" name="Shape 4354"/>
          <p:cNvSpPr/>
          <p:nvPr/>
        </p:nvSpPr>
        <p:spPr>
          <a:xfrm>
            <a:off x="449280" y="3479380"/>
            <a:ext cx="244199" cy="184279"/>
          </a:xfrm>
          <a:prstGeom prst="ellipse">
            <a:avLst/>
          </a:prstGeom>
          <a:solidFill>
            <a:srgbClr val="D8D8D8"/>
          </a:soli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355" name="Shape 4355"/>
          <p:cNvSpPr/>
          <p:nvPr/>
        </p:nvSpPr>
        <p:spPr>
          <a:xfrm>
            <a:off x="449280" y="3479380"/>
            <a:ext cx="122099" cy="184279"/>
          </a:xfrm>
          <a:prstGeom prst="moon">
            <a:avLst>
              <a:gd name="adj" fmla="val 9266"/>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356" name="Shape 4356"/>
          <p:cNvSpPr/>
          <p:nvPr/>
        </p:nvSpPr>
        <p:spPr>
          <a:xfrm>
            <a:off x="761807" y="3427783"/>
            <a:ext cx="380950" cy="287475"/>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357" name="Shape 4357"/>
          <p:cNvSpPr/>
          <p:nvPr/>
        </p:nvSpPr>
        <p:spPr>
          <a:xfrm>
            <a:off x="830183" y="3479380"/>
            <a:ext cx="244199" cy="184279"/>
          </a:xfrm>
          <a:prstGeom prst="ellipse">
            <a:avLst/>
          </a:prstGeom>
          <a:solidFill>
            <a:srgbClr val="D8D8D8"/>
          </a:soli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358" name="Shape 4358"/>
          <p:cNvSpPr/>
          <p:nvPr/>
        </p:nvSpPr>
        <p:spPr>
          <a:xfrm>
            <a:off x="830183" y="3479380"/>
            <a:ext cx="122099" cy="184279"/>
          </a:xfrm>
          <a:prstGeom prst="moon">
            <a:avLst>
              <a:gd name="adj" fmla="val 9266"/>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359" name="Shape 4359"/>
          <p:cNvSpPr/>
          <p:nvPr/>
        </p:nvSpPr>
        <p:spPr>
          <a:xfrm>
            <a:off x="1142711" y="3427783"/>
            <a:ext cx="380950" cy="287475"/>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360" name="Shape 4360"/>
          <p:cNvSpPr/>
          <p:nvPr/>
        </p:nvSpPr>
        <p:spPr>
          <a:xfrm>
            <a:off x="1211087" y="3479380"/>
            <a:ext cx="244199" cy="184279"/>
          </a:xfrm>
          <a:prstGeom prst="ellipse">
            <a:avLst/>
          </a:prstGeom>
          <a:solidFill>
            <a:srgbClr val="D8D8D8"/>
          </a:soli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361" name="Shape 4361"/>
          <p:cNvSpPr/>
          <p:nvPr/>
        </p:nvSpPr>
        <p:spPr>
          <a:xfrm>
            <a:off x="1211087" y="3479380"/>
            <a:ext cx="122099" cy="184279"/>
          </a:xfrm>
          <a:prstGeom prst="moon">
            <a:avLst>
              <a:gd name="adj" fmla="val 9266"/>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362" name="Shape 4362"/>
          <p:cNvSpPr/>
          <p:nvPr/>
        </p:nvSpPr>
        <p:spPr>
          <a:xfrm>
            <a:off x="1523614" y="3427783"/>
            <a:ext cx="380950" cy="287475"/>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363" name="Shape 4363"/>
          <p:cNvSpPr/>
          <p:nvPr/>
        </p:nvSpPr>
        <p:spPr>
          <a:xfrm>
            <a:off x="1591990" y="3479380"/>
            <a:ext cx="244199" cy="184279"/>
          </a:xfrm>
          <a:prstGeom prst="ellipse">
            <a:avLst/>
          </a:prstGeom>
          <a:solidFill>
            <a:srgbClr val="D8D8D8"/>
          </a:soli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364" name="Shape 4364"/>
          <p:cNvSpPr/>
          <p:nvPr/>
        </p:nvSpPr>
        <p:spPr>
          <a:xfrm>
            <a:off x="1591990" y="3479380"/>
            <a:ext cx="122099" cy="184279"/>
          </a:xfrm>
          <a:prstGeom prst="moon">
            <a:avLst>
              <a:gd name="adj" fmla="val 9266"/>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365" name="Shape 4365"/>
          <p:cNvSpPr/>
          <p:nvPr/>
        </p:nvSpPr>
        <p:spPr>
          <a:xfrm>
            <a:off x="1904518" y="3427783"/>
            <a:ext cx="380950" cy="287475"/>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366" name="Shape 4366"/>
          <p:cNvSpPr/>
          <p:nvPr/>
        </p:nvSpPr>
        <p:spPr>
          <a:xfrm>
            <a:off x="1972894" y="3479380"/>
            <a:ext cx="244199" cy="184279"/>
          </a:xfrm>
          <a:prstGeom prst="ellipse">
            <a:avLst/>
          </a:prstGeom>
          <a:solidFill>
            <a:srgbClr val="D8D8D8"/>
          </a:soli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367" name="Shape 4367"/>
          <p:cNvSpPr/>
          <p:nvPr/>
        </p:nvSpPr>
        <p:spPr>
          <a:xfrm>
            <a:off x="1972894" y="3479380"/>
            <a:ext cx="122099" cy="184279"/>
          </a:xfrm>
          <a:prstGeom prst="moon">
            <a:avLst>
              <a:gd name="adj" fmla="val 9266"/>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368" name="Shape 4368"/>
          <p:cNvSpPr/>
          <p:nvPr/>
        </p:nvSpPr>
        <p:spPr>
          <a:xfrm>
            <a:off x="2285421" y="3427783"/>
            <a:ext cx="380950" cy="287475"/>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369" name="Shape 4369"/>
          <p:cNvSpPr/>
          <p:nvPr/>
        </p:nvSpPr>
        <p:spPr>
          <a:xfrm>
            <a:off x="2353797" y="3479380"/>
            <a:ext cx="244199" cy="184279"/>
          </a:xfrm>
          <a:prstGeom prst="ellipse">
            <a:avLst/>
          </a:prstGeom>
          <a:solidFill>
            <a:srgbClr val="D8D8D8"/>
          </a:soli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370" name="Shape 4370"/>
          <p:cNvSpPr/>
          <p:nvPr/>
        </p:nvSpPr>
        <p:spPr>
          <a:xfrm>
            <a:off x="2353797" y="3479380"/>
            <a:ext cx="122099" cy="184279"/>
          </a:xfrm>
          <a:prstGeom prst="moon">
            <a:avLst>
              <a:gd name="adj" fmla="val 9266"/>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371" name="Shape 4371"/>
          <p:cNvSpPr/>
          <p:nvPr/>
        </p:nvSpPr>
        <p:spPr>
          <a:xfrm>
            <a:off x="2666325" y="3427783"/>
            <a:ext cx="380950" cy="287475"/>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372" name="Shape 4372"/>
          <p:cNvSpPr/>
          <p:nvPr/>
        </p:nvSpPr>
        <p:spPr>
          <a:xfrm>
            <a:off x="2734701" y="3479380"/>
            <a:ext cx="244199" cy="184279"/>
          </a:xfrm>
          <a:prstGeom prst="ellipse">
            <a:avLst/>
          </a:prstGeom>
          <a:solidFill>
            <a:srgbClr val="D8D8D8"/>
          </a:soli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373" name="Shape 4373"/>
          <p:cNvSpPr/>
          <p:nvPr/>
        </p:nvSpPr>
        <p:spPr>
          <a:xfrm>
            <a:off x="2734701" y="3479380"/>
            <a:ext cx="122099" cy="184279"/>
          </a:xfrm>
          <a:prstGeom prst="moon">
            <a:avLst>
              <a:gd name="adj" fmla="val 9266"/>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374" name="Shape 4374"/>
          <p:cNvSpPr/>
          <p:nvPr/>
        </p:nvSpPr>
        <p:spPr>
          <a:xfrm>
            <a:off x="3047228" y="3427783"/>
            <a:ext cx="380950" cy="287475"/>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375" name="Shape 4375"/>
          <p:cNvSpPr/>
          <p:nvPr/>
        </p:nvSpPr>
        <p:spPr>
          <a:xfrm>
            <a:off x="3115604" y="3479380"/>
            <a:ext cx="244199" cy="184279"/>
          </a:xfrm>
          <a:prstGeom prst="ellipse">
            <a:avLst/>
          </a:prstGeom>
          <a:solidFill>
            <a:srgbClr val="D8D8D8"/>
          </a:soli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376" name="Shape 4376"/>
          <p:cNvSpPr/>
          <p:nvPr/>
        </p:nvSpPr>
        <p:spPr>
          <a:xfrm>
            <a:off x="3115604" y="3479380"/>
            <a:ext cx="122099" cy="184279"/>
          </a:xfrm>
          <a:prstGeom prst="moon">
            <a:avLst>
              <a:gd name="adj" fmla="val 9266"/>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377" name="Shape 4377"/>
          <p:cNvSpPr/>
          <p:nvPr/>
        </p:nvSpPr>
        <p:spPr>
          <a:xfrm>
            <a:off x="3428132" y="3427783"/>
            <a:ext cx="380950" cy="287475"/>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378" name="Shape 4378"/>
          <p:cNvSpPr/>
          <p:nvPr/>
        </p:nvSpPr>
        <p:spPr>
          <a:xfrm>
            <a:off x="3496508" y="3479380"/>
            <a:ext cx="244199" cy="184279"/>
          </a:xfrm>
          <a:prstGeom prst="ellipse">
            <a:avLst/>
          </a:prstGeom>
          <a:solidFill>
            <a:srgbClr val="D8D8D8"/>
          </a:soli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379" name="Shape 4379"/>
          <p:cNvSpPr/>
          <p:nvPr/>
        </p:nvSpPr>
        <p:spPr>
          <a:xfrm>
            <a:off x="3496508" y="3479380"/>
            <a:ext cx="122099" cy="184279"/>
          </a:xfrm>
          <a:prstGeom prst="moon">
            <a:avLst>
              <a:gd name="adj" fmla="val 9266"/>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380" name="Shape 4380"/>
          <p:cNvSpPr/>
          <p:nvPr/>
        </p:nvSpPr>
        <p:spPr>
          <a:xfrm>
            <a:off x="3809035" y="3427783"/>
            <a:ext cx="380950" cy="287475"/>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381" name="Shape 4381"/>
          <p:cNvSpPr/>
          <p:nvPr/>
        </p:nvSpPr>
        <p:spPr>
          <a:xfrm>
            <a:off x="3877411" y="3479380"/>
            <a:ext cx="244199" cy="184279"/>
          </a:xfrm>
          <a:prstGeom prst="ellipse">
            <a:avLst/>
          </a:prstGeom>
          <a:solidFill>
            <a:srgbClr val="D8D8D8"/>
          </a:soli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382" name="Shape 4382"/>
          <p:cNvSpPr/>
          <p:nvPr/>
        </p:nvSpPr>
        <p:spPr>
          <a:xfrm>
            <a:off x="3877411" y="3479380"/>
            <a:ext cx="122099" cy="184279"/>
          </a:xfrm>
          <a:prstGeom prst="moon">
            <a:avLst>
              <a:gd name="adj" fmla="val 9266"/>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383" name="Shape 4383"/>
          <p:cNvSpPr/>
          <p:nvPr/>
        </p:nvSpPr>
        <p:spPr>
          <a:xfrm>
            <a:off x="4189939" y="3427783"/>
            <a:ext cx="380950" cy="287475"/>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384" name="Shape 4384"/>
          <p:cNvSpPr/>
          <p:nvPr/>
        </p:nvSpPr>
        <p:spPr>
          <a:xfrm>
            <a:off x="4258315" y="3479380"/>
            <a:ext cx="244199" cy="184279"/>
          </a:xfrm>
          <a:prstGeom prst="ellipse">
            <a:avLst/>
          </a:prstGeom>
          <a:solidFill>
            <a:srgbClr val="D8D8D8"/>
          </a:soli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385" name="Shape 4385"/>
          <p:cNvSpPr/>
          <p:nvPr/>
        </p:nvSpPr>
        <p:spPr>
          <a:xfrm>
            <a:off x="4258315" y="3479380"/>
            <a:ext cx="122099" cy="184279"/>
          </a:xfrm>
          <a:prstGeom prst="moon">
            <a:avLst>
              <a:gd name="adj" fmla="val 9266"/>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386" name="Shape 4386"/>
          <p:cNvSpPr/>
          <p:nvPr/>
        </p:nvSpPr>
        <p:spPr>
          <a:xfrm>
            <a:off x="4570842" y="3427783"/>
            <a:ext cx="380950" cy="287475"/>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387" name="Shape 4387"/>
          <p:cNvSpPr/>
          <p:nvPr/>
        </p:nvSpPr>
        <p:spPr>
          <a:xfrm>
            <a:off x="4639218" y="3479380"/>
            <a:ext cx="244199" cy="184279"/>
          </a:xfrm>
          <a:prstGeom prst="ellipse">
            <a:avLst/>
          </a:prstGeom>
          <a:solidFill>
            <a:srgbClr val="D8D8D8"/>
          </a:soli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388" name="Shape 4388"/>
          <p:cNvSpPr/>
          <p:nvPr/>
        </p:nvSpPr>
        <p:spPr>
          <a:xfrm>
            <a:off x="4639218" y="3479380"/>
            <a:ext cx="122099" cy="184279"/>
          </a:xfrm>
          <a:prstGeom prst="moon">
            <a:avLst>
              <a:gd name="adj" fmla="val 9266"/>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389" name="Shape 4389"/>
          <p:cNvSpPr/>
          <p:nvPr/>
        </p:nvSpPr>
        <p:spPr>
          <a:xfrm>
            <a:off x="4951746" y="3427783"/>
            <a:ext cx="380950" cy="287475"/>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390" name="Shape 4390"/>
          <p:cNvSpPr/>
          <p:nvPr/>
        </p:nvSpPr>
        <p:spPr>
          <a:xfrm>
            <a:off x="5020122" y="3479380"/>
            <a:ext cx="244199" cy="184279"/>
          </a:xfrm>
          <a:prstGeom prst="ellipse">
            <a:avLst/>
          </a:prstGeom>
          <a:solidFill>
            <a:srgbClr val="D8D8D8"/>
          </a:soli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391" name="Shape 4391"/>
          <p:cNvSpPr/>
          <p:nvPr/>
        </p:nvSpPr>
        <p:spPr>
          <a:xfrm>
            <a:off x="5020122" y="3479380"/>
            <a:ext cx="122099" cy="184279"/>
          </a:xfrm>
          <a:prstGeom prst="moon">
            <a:avLst>
              <a:gd name="adj" fmla="val 9266"/>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392" name="Shape 4392"/>
          <p:cNvSpPr/>
          <p:nvPr/>
        </p:nvSpPr>
        <p:spPr>
          <a:xfrm>
            <a:off x="5332649" y="3427783"/>
            <a:ext cx="380950" cy="287475"/>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393" name="Shape 4393"/>
          <p:cNvSpPr/>
          <p:nvPr/>
        </p:nvSpPr>
        <p:spPr>
          <a:xfrm>
            <a:off x="5401025" y="3479380"/>
            <a:ext cx="244199" cy="184279"/>
          </a:xfrm>
          <a:prstGeom prst="ellipse">
            <a:avLst/>
          </a:prstGeom>
          <a:solidFill>
            <a:srgbClr val="D8D8D8"/>
          </a:soli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394" name="Shape 4394"/>
          <p:cNvSpPr/>
          <p:nvPr/>
        </p:nvSpPr>
        <p:spPr>
          <a:xfrm>
            <a:off x="5401025" y="3479380"/>
            <a:ext cx="122099" cy="184279"/>
          </a:xfrm>
          <a:prstGeom prst="moon">
            <a:avLst>
              <a:gd name="adj" fmla="val 9266"/>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395" name="Shape 4395"/>
          <p:cNvSpPr/>
          <p:nvPr/>
        </p:nvSpPr>
        <p:spPr>
          <a:xfrm>
            <a:off x="5713553" y="3427783"/>
            <a:ext cx="380950" cy="287475"/>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396" name="Shape 4396"/>
          <p:cNvSpPr/>
          <p:nvPr/>
        </p:nvSpPr>
        <p:spPr>
          <a:xfrm>
            <a:off x="5781929" y="3479380"/>
            <a:ext cx="244199" cy="184279"/>
          </a:xfrm>
          <a:prstGeom prst="ellipse">
            <a:avLst/>
          </a:prstGeom>
          <a:solidFill>
            <a:srgbClr val="D8D8D8"/>
          </a:soli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397" name="Shape 4397"/>
          <p:cNvSpPr/>
          <p:nvPr/>
        </p:nvSpPr>
        <p:spPr>
          <a:xfrm>
            <a:off x="5781929" y="3479380"/>
            <a:ext cx="122099" cy="184279"/>
          </a:xfrm>
          <a:prstGeom prst="moon">
            <a:avLst>
              <a:gd name="adj" fmla="val 9266"/>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398" name="Shape 4398"/>
          <p:cNvSpPr/>
          <p:nvPr/>
        </p:nvSpPr>
        <p:spPr>
          <a:xfrm>
            <a:off x="6094456" y="3427783"/>
            <a:ext cx="380950" cy="287475"/>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399" name="Shape 4399"/>
          <p:cNvSpPr/>
          <p:nvPr/>
        </p:nvSpPr>
        <p:spPr>
          <a:xfrm>
            <a:off x="6162832" y="3479380"/>
            <a:ext cx="244199" cy="184279"/>
          </a:xfrm>
          <a:prstGeom prst="ellipse">
            <a:avLst/>
          </a:prstGeom>
          <a:solidFill>
            <a:srgbClr val="D8D8D8"/>
          </a:soli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400" name="Shape 4400"/>
          <p:cNvSpPr/>
          <p:nvPr/>
        </p:nvSpPr>
        <p:spPr>
          <a:xfrm>
            <a:off x="6162832" y="3479380"/>
            <a:ext cx="122099" cy="184279"/>
          </a:xfrm>
          <a:prstGeom prst="moon">
            <a:avLst>
              <a:gd name="adj" fmla="val 9266"/>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401" name="Shape 4401"/>
          <p:cNvSpPr/>
          <p:nvPr/>
        </p:nvSpPr>
        <p:spPr>
          <a:xfrm>
            <a:off x="6475360" y="3427783"/>
            <a:ext cx="380950" cy="287475"/>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402" name="Shape 4402"/>
          <p:cNvSpPr/>
          <p:nvPr/>
        </p:nvSpPr>
        <p:spPr>
          <a:xfrm>
            <a:off x="6543736" y="3479380"/>
            <a:ext cx="244199" cy="184279"/>
          </a:xfrm>
          <a:prstGeom prst="ellipse">
            <a:avLst/>
          </a:prstGeom>
          <a:solidFill>
            <a:srgbClr val="D8D8D8"/>
          </a:soli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403" name="Shape 4403"/>
          <p:cNvSpPr/>
          <p:nvPr/>
        </p:nvSpPr>
        <p:spPr>
          <a:xfrm>
            <a:off x="6543736" y="3479380"/>
            <a:ext cx="122099" cy="184279"/>
          </a:xfrm>
          <a:prstGeom prst="moon">
            <a:avLst>
              <a:gd name="adj" fmla="val 9266"/>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404" name="Shape 4404"/>
          <p:cNvSpPr/>
          <p:nvPr/>
        </p:nvSpPr>
        <p:spPr>
          <a:xfrm>
            <a:off x="6856263" y="3427783"/>
            <a:ext cx="380950" cy="287475"/>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405" name="Shape 4405"/>
          <p:cNvSpPr/>
          <p:nvPr/>
        </p:nvSpPr>
        <p:spPr>
          <a:xfrm>
            <a:off x="6924639" y="3479380"/>
            <a:ext cx="244199" cy="184279"/>
          </a:xfrm>
          <a:prstGeom prst="ellipse">
            <a:avLst/>
          </a:prstGeom>
          <a:solidFill>
            <a:srgbClr val="D8D8D8"/>
          </a:soli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406" name="Shape 4406"/>
          <p:cNvSpPr/>
          <p:nvPr/>
        </p:nvSpPr>
        <p:spPr>
          <a:xfrm>
            <a:off x="6924639" y="3479380"/>
            <a:ext cx="122099" cy="184279"/>
          </a:xfrm>
          <a:prstGeom prst="moon">
            <a:avLst>
              <a:gd name="adj" fmla="val 9266"/>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407" name="Shape 4407"/>
          <p:cNvSpPr/>
          <p:nvPr/>
        </p:nvSpPr>
        <p:spPr>
          <a:xfrm>
            <a:off x="7237167" y="3427783"/>
            <a:ext cx="380950" cy="287475"/>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408" name="Shape 4408"/>
          <p:cNvSpPr/>
          <p:nvPr/>
        </p:nvSpPr>
        <p:spPr>
          <a:xfrm>
            <a:off x="7305543" y="3479380"/>
            <a:ext cx="244199" cy="184279"/>
          </a:xfrm>
          <a:prstGeom prst="ellipse">
            <a:avLst/>
          </a:prstGeom>
          <a:solidFill>
            <a:srgbClr val="D8D8D8"/>
          </a:soli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409" name="Shape 4409"/>
          <p:cNvSpPr/>
          <p:nvPr/>
        </p:nvSpPr>
        <p:spPr>
          <a:xfrm>
            <a:off x="7305543" y="3479380"/>
            <a:ext cx="122099" cy="184279"/>
          </a:xfrm>
          <a:prstGeom prst="moon">
            <a:avLst>
              <a:gd name="adj" fmla="val 9266"/>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410" name="Shape 4410"/>
          <p:cNvSpPr/>
          <p:nvPr/>
        </p:nvSpPr>
        <p:spPr>
          <a:xfrm>
            <a:off x="7618070" y="3427783"/>
            <a:ext cx="380950" cy="287475"/>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411" name="Shape 4411"/>
          <p:cNvSpPr/>
          <p:nvPr/>
        </p:nvSpPr>
        <p:spPr>
          <a:xfrm>
            <a:off x="7686446" y="3479380"/>
            <a:ext cx="244199" cy="184279"/>
          </a:xfrm>
          <a:prstGeom prst="ellipse">
            <a:avLst/>
          </a:prstGeom>
          <a:solidFill>
            <a:srgbClr val="D8D8D8"/>
          </a:soli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412" name="Shape 4412"/>
          <p:cNvSpPr/>
          <p:nvPr/>
        </p:nvSpPr>
        <p:spPr>
          <a:xfrm>
            <a:off x="7686446" y="3479380"/>
            <a:ext cx="122099" cy="184279"/>
          </a:xfrm>
          <a:prstGeom prst="moon">
            <a:avLst>
              <a:gd name="adj" fmla="val 9266"/>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413" name="Shape 4413"/>
          <p:cNvSpPr/>
          <p:nvPr/>
        </p:nvSpPr>
        <p:spPr>
          <a:xfrm>
            <a:off x="7998974" y="3427783"/>
            <a:ext cx="380950" cy="287475"/>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414" name="Shape 4414"/>
          <p:cNvSpPr/>
          <p:nvPr/>
        </p:nvSpPr>
        <p:spPr>
          <a:xfrm>
            <a:off x="8067350" y="3479380"/>
            <a:ext cx="244199" cy="184279"/>
          </a:xfrm>
          <a:prstGeom prst="ellipse">
            <a:avLst/>
          </a:prstGeom>
          <a:solidFill>
            <a:srgbClr val="D8D8D8"/>
          </a:soli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415" name="Shape 4415"/>
          <p:cNvSpPr/>
          <p:nvPr/>
        </p:nvSpPr>
        <p:spPr>
          <a:xfrm>
            <a:off x="8067350" y="3479380"/>
            <a:ext cx="122099" cy="184279"/>
          </a:xfrm>
          <a:prstGeom prst="moon">
            <a:avLst>
              <a:gd name="adj" fmla="val 9266"/>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416" name="Shape 4416"/>
          <p:cNvSpPr/>
          <p:nvPr/>
        </p:nvSpPr>
        <p:spPr>
          <a:xfrm>
            <a:off x="8379877" y="3427783"/>
            <a:ext cx="380950" cy="287475"/>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417" name="Shape 4417"/>
          <p:cNvSpPr/>
          <p:nvPr/>
        </p:nvSpPr>
        <p:spPr>
          <a:xfrm>
            <a:off x="8448253" y="3479380"/>
            <a:ext cx="244199" cy="184279"/>
          </a:xfrm>
          <a:prstGeom prst="ellipse">
            <a:avLst/>
          </a:prstGeom>
          <a:solidFill>
            <a:srgbClr val="D8D8D8"/>
          </a:soli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418" name="Shape 4418"/>
          <p:cNvSpPr/>
          <p:nvPr/>
        </p:nvSpPr>
        <p:spPr>
          <a:xfrm>
            <a:off x="8448253" y="3479380"/>
            <a:ext cx="122099" cy="184279"/>
          </a:xfrm>
          <a:prstGeom prst="moon">
            <a:avLst>
              <a:gd name="adj" fmla="val 9266"/>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419" name="Shape 4419"/>
          <p:cNvSpPr/>
          <p:nvPr/>
        </p:nvSpPr>
        <p:spPr>
          <a:xfrm>
            <a:off x="8760781" y="3427783"/>
            <a:ext cx="380950" cy="287475"/>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420" name="Shape 4420"/>
          <p:cNvSpPr/>
          <p:nvPr/>
        </p:nvSpPr>
        <p:spPr>
          <a:xfrm>
            <a:off x="8829157" y="3479380"/>
            <a:ext cx="244199" cy="184279"/>
          </a:xfrm>
          <a:prstGeom prst="ellipse">
            <a:avLst/>
          </a:prstGeom>
          <a:solidFill>
            <a:srgbClr val="D8D8D8"/>
          </a:soli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421" name="Shape 4421"/>
          <p:cNvSpPr/>
          <p:nvPr/>
        </p:nvSpPr>
        <p:spPr>
          <a:xfrm>
            <a:off x="8829157" y="3479380"/>
            <a:ext cx="122099" cy="184279"/>
          </a:xfrm>
          <a:prstGeom prst="moon">
            <a:avLst>
              <a:gd name="adj" fmla="val 9266"/>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422" name="Shape 4422"/>
          <p:cNvSpPr/>
          <p:nvPr/>
        </p:nvSpPr>
        <p:spPr>
          <a:xfrm>
            <a:off x="0" y="3142135"/>
            <a:ext cx="380950" cy="287475"/>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423" name="Shape 4423"/>
          <p:cNvSpPr/>
          <p:nvPr/>
        </p:nvSpPr>
        <p:spPr>
          <a:xfrm>
            <a:off x="68376" y="3193733"/>
            <a:ext cx="244199" cy="184279"/>
          </a:xfrm>
          <a:prstGeom prst="ellipse">
            <a:avLst/>
          </a:prstGeom>
          <a:solidFill>
            <a:srgbClr val="D8D8D8"/>
          </a:soli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424" name="Shape 4424"/>
          <p:cNvSpPr/>
          <p:nvPr/>
        </p:nvSpPr>
        <p:spPr>
          <a:xfrm>
            <a:off x="68376" y="3193733"/>
            <a:ext cx="122099" cy="184279"/>
          </a:xfrm>
          <a:prstGeom prst="moon">
            <a:avLst>
              <a:gd name="adj" fmla="val 9266"/>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425" name="Shape 4425"/>
          <p:cNvSpPr/>
          <p:nvPr/>
        </p:nvSpPr>
        <p:spPr>
          <a:xfrm>
            <a:off x="380904" y="3142135"/>
            <a:ext cx="380950" cy="287475"/>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426" name="Shape 4426"/>
          <p:cNvSpPr/>
          <p:nvPr/>
        </p:nvSpPr>
        <p:spPr>
          <a:xfrm>
            <a:off x="449280" y="3193733"/>
            <a:ext cx="244199" cy="184279"/>
          </a:xfrm>
          <a:prstGeom prst="ellipse">
            <a:avLst/>
          </a:prstGeom>
          <a:solidFill>
            <a:srgbClr val="D8D8D8"/>
          </a:soli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427" name="Shape 4427"/>
          <p:cNvSpPr/>
          <p:nvPr/>
        </p:nvSpPr>
        <p:spPr>
          <a:xfrm>
            <a:off x="449280" y="3193733"/>
            <a:ext cx="122099" cy="184279"/>
          </a:xfrm>
          <a:prstGeom prst="moon">
            <a:avLst>
              <a:gd name="adj" fmla="val 9266"/>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428" name="Shape 4428"/>
          <p:cNvSpPr/>
          <p:nvPr/>
        </p:nvSpPr>
        <p:spPr>
          <a:xfrm>
            <a:off x="761807" y="3142135"/>
            <a:ext cx="380950" cy="287475"/>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429" name="Shape 4429"/>
          <p:cNvSpPr/>
          <p:nvPr/>
        </p:nvSpPr>
        <p:spPr>
          <a:xfrm>
            <a:off x="830183" y="3193733"/>
            <a:ext cx="244199" cy="184279"/>
          </a:xfrm>
          <a:prstGeom prst="ellipse">
            <a:avLst/>
          </a:prstGeom>
          <a:solidFill>
            <a:srgbClr val="D8D8D8"/>
          </a:soli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430" name="Shape 4430"/>
          <p:cNvSpPr/>
          <p:nvPr/>
        </p:nvSpPr>
        <p:spPr>
          <a:xfrm>
            <a:off x="830183" y="3193733"/>
            <a:ext cx="122099" cy="184279"/>
          </a:xfrm>
          <a:prstGeom prst="moon">
            <a:avLst>
              <a:gd name="adj" fmla="val 9266"/>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431" name="Shape 4431"/>
          <p:cNvSpPr/>
          <p:nvPr/>
        </p:nvSpPr>
        <p:spPr>
          <a:xfrm>
            <a:off x="1142711" y="3142135"/>
            <a:ext cx="380950" cy="287475"/>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432" name="Shape 4432"/>
          <p:cNvSpPr/>
          <p:nvPr/>
        </p:nvSpPr>
        <p:spPr>
          <a:xfrm>
            <a:off x="1211087" y="3193733"/>
            <a:ext cx="244199" cy="184279"/>
          </a:xfrm>
          <a:prstGeom prst="ellipse">
            <a:avLst/>
          </a:prstGeom>
          <a:solidFill>
            <a:srgbClr val="D8D8D8"/>
          </a:soli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433" name="Shape 4433"/>
          <p:cNvSpPr/>
          <p:nvPr/>
        </p:nvSpPr>
        <p:spPr>
          <a:xfrm>
            <a:off x="1211087" y="3193733"/>
            <a:ext cx="122099" cy="184279"/>
          </a:xfrm>
          <a:prstGeom prst="moon">
            <a:avLst>
              <a:gd name="adj" fmla="val 9266"/>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434" name="Shape 4434"/>
          <p:cNvSpPr/>
          <p:nvPr/>
        </p:nvSpPr>
        <p:spPr>
          <a:xfrm>
            <a:off x="1523614" y="3142135"/>
            <a:ext cx="380950" cy="287475"/>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435" name="Shape 4435"/>
          <p:cNvSpPr/>
          <p:nvPr/>
        </p:nvSpPr>
        <p:spPr>
          <a:xfrm>
            <a:off x="1591990" y="3193733"/>
            <a:ext cx="244199" cy="184279"/>
          </a:xfrm>
          <a:prstGeom prst="ellipse">
            <a:avLst/>
          </a:prstGeom>
          <a:solidFill>
            <a:srgbClr val="D8D8D8"/>
          </a:soli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436" name="Shape 4436"/>
          <p:cNvSpPr/>
          <p:nvPr/>
        </p:nvSpPr>
        <p:spPr>
          <a:xfrm>
            <a:off x="1591990" y="3193733"/>
            <a:ext cx="122099" cy="184279"/>
          </a:xfrm>
          <a:prstGeom prst="moon">
            <a:avLst>
              <a:gd name="adj" fmla="val 9266"/>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437" name="Shape 4437"/>
          <p:cNvSpPr/>
          <p:nvPr/>
        </p:nvSpPr>
        <p:spPr>
          <a:xfrm>
            <a:off x="1904518" y="3142135"/>
            <a:ext cx="380950" cy="287475"/>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438" name="Shape 4438"/>
          <p:cNvSpPr/>
          <p:nvPr/>
        </p:nvSpPr>
        <p:spPr>
          <a:xfrm>
            <a:off x="1972894" y="3193733"/>
            <a:ext cx="244199" cy="184279"/>
          </a:xfrm>
          <a:prstGeom prst="ellipse">
            <a:avLst/>
          </a:prstGeom>
          <a:solidFill>
            <a:srgbClr val="D8D8D8"/>
          </a:soli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439" name="Shape 4439"/>
          <p:cNvSpPr/>
          <p:nvPr/>
        </p:nvSpPr>
        <p:spPr>
          <a:xfrm>
            <a:off x="1972894" y="3193733"/>
            <a:ext cx="122099" cy="184279"/>
          </a:xfrm>
          <a:prstGeom prst="moon">
            <a:avLst>
              <a:gd name="adj" fmla="val 9266"/>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440" name="Shape 4440"/>
          <p:cNvSpPr/>
          <p:nvPr/>
        </p:nvSpPr>
        <p:spPr>
          <a:xfrm>
            <a:off x="2285421" y="3142135"/>
            <a:ext cx="380950" cy="287475"/>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441" name="Shape 4441"/>
          <p:cNvSpPr/>
          <p:nvPr/>
        </p:nvSpPr>
        <p:spPr>
          <a:xfrm>
            <a:off x="2353797" y="3193733"/>
            <a:ext cx="244199" cy="184279"/>
          </a:xfrm>
          <a:prstGeom prst="ellipse">
            <a:avLst/>
          </a:prstGeom>
          <a:solidFill>
            <a:srgbClr val="D8D8D8"/>
          </a:soli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442" name="Shape 4442"/>
          <p:cNvSpPr/>
          <p:nvPr/>
        </p:nvSpPr>
        <p:spPr>
          <a:xfrm>
            <a:off x="2353797" y="3193733"/>
            <a:ext cx="122099" cy="184279"/>
          </a:xfrm>
          <a:prstGeom prst="moon">
            <a:avLst>
              <a:gd name="adj" fmla="val 9266"/>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443" name="Shape 4443"/>
          <p:cNvSpPr/>
          <p:nvPr/>
        </p:nvSpPr>
        <p:spPr>
          <a:xfrm>
            <a:off x="2666325" y="3142135"/>
            <a:ext cx="380950" cy="287475"/>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444" name="Shape 4444"/>
          <p:cNvSpPr/>
          <p:nvPr/>
        </p:nvSpPr>
        <p:spPr>
          <a:xfrm>
            <a:off x="2734701" y="3193733"/>
            <a:ext cx="244199" cy="184279"/>
          </a:xfrm>
          <a:prstGeom prst="ellipse">
            <a:avLst/>
          </a:prstGeom>
          <a:solidFill>
            <a:srgbClr val="D8D8D8"/>
          </a:soli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445" name="Shape 4445"/>
          <p:cNvSpPr/>
          <p:nvPr/>
        </p:nvSpPr>
        <p:spPr>
          <a:xfrm>
            <a:off x="2734701" y="3193733"/>
            <a:ext cx="122099" cy="184279"/>
          </a:xfrm>
          <a:prstGeom prst="moon">
            <a:avLst>
              <a:gd name="adj" fmla="val 9266"/>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446" name="Shape 4446"/>
          <p:cNvSpPr/>
          <p:nvPr/>
        </p:nvSpPr>
        <p:spPr>
          <a:xfrm>
            <a:off x="3047228" y="3142135"/>
            <a:ext cx="380950" cy="287475"/>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447" name="Shape 4447"/>
          <p:cNvSpPr/>
          <p:nvPr/>
        </p:nvSpPr>
        <p:spPr>
          <a:xfrm>
            <a:off x="3115604" y="3193733"/>
            <a:ext cx="244199" cy="184279"/>
          </a:xfrm>
          <a:prstGeom prst="ellipse">
            <a:avLst/>
          </a:prstGeom>
          <a:solidFill>
            <a:srgbClr val="D8D8D8"/>
          </a:soli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448" name="Shape 4448"/>
          <p:cNvSpPr/>
          <p:nvPr/>
        </p:nvSpPr>
        <p:spPr>
          <a:xfrm>
            <a:off x="3115604" y="3193733"/>
            <a:ext cx="122099" cy="184279"/>
          </a:xfrm>
          <a:prstGeom prst="moon">
            <a:avLst>
              <a:gd name="adj" fmla="val 9266"/>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449" name="Shape 4449"/>
          <p:cNvSpPr/>
          <p:nvPr/>
        </p:nvSpPr>
        <p:spPr>
          <a:xfrm>
            <a:off x="3428132" y="3142135"/>
            <a:ext cx="380950" cy="287475"/>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450" name="Shape 4450"/>
          <p:cNvSpPr/>
          <p:nvPr/>
        </p:nvSpPr>
        <p:spPr>
          <a:xfrm>
            <a:off x="3496508" y="3193733"/>
            <a:ext cx="244199" cy="184279"/>
          </a:xfrm>
          <a:prstGeom prst="ellipse">
            <a:avLst/>
          </a:prstGeom>
          <a:solidFill>
            <a:srgbClr val="D8D8D8"/>
          </a:soli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451" name="Shape 4451"/>
          <p:cNvSpPr/>
          <p:nvPr/>
        </p:nvSpPr>
        <p:spPr>
          <a:xfrm>
            <a:off x="3496508" y="3193733"/>
            <a:ext cx="122099" cy="184279"/>
          </a:xfrm>
          <a:prstGeom prst="moon">
            <a:avLst>
              <a:gd name="adj" fmla="val 9266"/>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452" name="Shape 4452"/>
          <p:cNvSpPr/>
          <p:nvPr/>
        </p:nvSpPr>
        <p:spPr>
          <a:xfrm>
            <a:off x="3809035" y="3142135"/>
            <a:ext cx="380950" cy="287475"/>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453" name="Shape 4453"/>
          <p:cNvSpPr/>
          <p:nvPr/>
        </p:nvSpPr>
        <p:spPr>
          <a:xfrm>
            <a:off x="3877411" y="3193733"/>
            <a:ext cx="244199" cy="184279"/>
          </a:xfrm>
          <a:prstGeom prst="ellipse">
            <a:avLst/>
          </a:prstGeom>
          <a:solidFill>
            <a:srgbClr val="D8D8D8"/>
          </a:soli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454" name="Shape 4454"/>
          <p:cNvSpPr/>
          <p:nvPr/>
        </p:nvSpPr>
        <p:spPr>
          <a:xfrm>
            <a:off x="3877411" y="3193733"/>
            <a:ext cx="122099" cy="184279"/>
          </a:xfrm>
          <a:prstGeom prst="moon">
            <a:avLst>
              <a:gd name="adj" fmla="val 9266"/>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455" name="Shape 4455"/>
          <p:cNvSpPr/>
          <p:nvPr/>
        </p:nvSpPr>
        <p:spPr>
          <a:xfrm>
            <a:off x="4189939" y="3142135"/>
            <a:ext cx="380950" cy="287475"/>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456" name="Shape 4456"/>
          <p:cNvSpPr/>
          <p:nvPr/>
        </p:nvSpPr>
        <p:spPr>
          <a:xfrm>
            <a:off x="4258315" y="3193733"/>
            <a:ext cx="244199" cy="184279"/>
          </a:xfrm>
          <a:prstGeom prst="ellipse">
            <a:avLst/>
          </a:prstGeom>
          <a:solidFill>
            <a:srgbClr val="D8D8D8"/>
          </a:soli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457" name="Shape 4457"/>
          <p:cNvSpPr/>
          <p:nvPr/>
        </p:nvSpPr>
        <p:spPr>
          <a:xfrm>
            <a:off x="4258315" y="3193733"/>
            <a:ext cx="122099" cy="184279"/>
          </a:xfrm>
          <a:prstGeom prst="moon">
            <a:avLst>
              <a:gd name="adj" fmla="val 9266"/>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458" name="Shape 4458"/>
          <p:cNvSpPr/>
          <p:nvPr/>
        </p:nvSpPr>
        <p:spPr>
          <a:xfrm>
            <a:off x="4570842" y="3142135"/>
            <a:ext cx="380950" cy="287475"/>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459" name="Shape 4459"/>
          <p:cNvSpPr/>
          <p:nvPr/>
        </p:nvSpPr>
        <p:spPr>
          <a:xfrm>
            <a:off x="4639218" y="3193733"/>
            <a:ext cx="244199" cy="184279"/>
          </a:xfrm>
          <a:prstGeom prst="ellipse">
            <a:avLst/>
          </a:prstGeom>
          <a:solidFill>
            <a:srgbClr val="D8D8D8"/>
          </a:soli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460" name="Shape 4460"/>
          <p:cNvSpPr/>
          <p:nvPr/>
        </p:nvSpPr>
        <p:spPr>
          <a:xfrm>
            <a:off x="4639218" y="3193733"/>
            <a:ext cx="122099" cy="184279"/>
          </a:xfrm>
          <a:prstGeom prst="moon">
            <a:avLst>
              <a:gd name="adj" fmla="val 9266"/>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461" name="Shape 4461"/>
          <p:cNvSpPr/>
          <p:nvPr/>
        </p:nvSpPr>
        <p:spPr>
          <a:xfrm>
            <a:off x="4951746" y="3142135"/>
            <a:ext cx="380950" cy="287475"/>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462" name="Shape 4462"/>
          <p:cNvSpPr/>
          <p:nvPr/>
        </p:nvSpPr>
        <p:spPr>
          <a:xfrm>
            <a:off x="5020122" y="3193733"/>
            <a:ext cx="244199" cy="184279"/>
          </a:xfrm>
          <a:prstGeom prst="ellipse">
            <a:avLst/>
          </a:prstGeom>
          <a:solidFill>
            <a:srgbClr val="D8D8D8"/>
          </a:soli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463" name="Shape 4463"/>
          <p:cNvSpPr/>
          <p:nvPr/>
        </p:nvSpPr>
        <p:spPr>
          <a:xfrm>
            <a:off x="5020122" y="3193733"/>
            <a:ext cx="122099" cy="184279"/>
          </a:xfrm>
          <a:prstGeom prst="moon">
            <a:avLst>
              <a:gd name="adj" fmla="val 9266"/>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464" name="Shape 4464"/>
          <p:cNvSpPr/>
          <p:nvPr/>
        </p:nvSpPr>
        <p:spPr>
          <a:xfrm>
            <a:off x="5332649" y="3142135"/>
            <a:ext cx="380950" cy="287475"/>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465" name="Shape 4465"/>
          <p:cNvSpPr/>
          <p:nvPr/>
        </p:nvSpPr>
        <p:spPr>
          <a:xfrm>
            <a:off x="5401025" y="3193733"/>
            <a:ext cx="244199" cy="184279"/>
          </a:xfrm>
          <a:prstGeom prst="ellipse">
            <a:avLst/>
          </a:prstGeom>
          <a:solidFill>
            <a:srgbClr val="D8D8D8"/>
          </a:soli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466" name="Shape 4466"/>
          <p:cNvSpPr/>
          <p:nvPr/>
        </p:nvSpPr>
        <p:spPr>
          <a:xfrm>
            <a:off x="5401025" y="3193733"/>
            <a:ext cx="122099" cy="184279"/>
          </a:xfrm>
          <a:prstGeom prst="moon">
            <a:avLst>
              <a:gd name="adj" fmla="val 9266"/>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467" name="Shape 4467"/>
          <p:cNvSpPr/>
          <p:nvPr/>
        </p:nvSpPr>
        <p:spPr>
          <a:xfrm>
            <a:off x="5713553" y="3142135"/>
            <a:ext cx="380950" cy="287475"/>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468" name="Shape 4468"/>
          <p:cNvSpPr/>
          <p:nvPr/>
        </p:nvSpPr>
        <p:spPr>
          <a:xfrm>
            <a:off x="5781929" y="3193733"/>
            <a:ext cx="244199" cy="184279"/>
          </a:xfrm>
          <a:prstGeom prst="ellipse">
            <a:avLst/>
          </a:prstGeom>
          <a:solidFill>
            <a:srgbClr val="D8D8D8"/>
          </a:soli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469" name="Shape 4469"/>
          <p:cNvSpPr/>
          <p:nvPr/>
        </p:nvSpPr>
        <p:spPr>
          <a:xfrm>
            <a:off x="5781929" y="3193733"/>
            <a:ext cx="122099" cy="184279"/>
          </a:xfrm>
          <a:prstGeom prst="moon">
            <a:avLst>
              <a:gd name="adj" fmla="val 9266"/>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470" name="Shape 4470"/>
          <p:cNvSpPr/>
          <p:nvPr/>
        </p:nvSpPr>
        <p:spPr>
          <a:xfrm>
            <a:off x="6094456" y="3142135"/>
            <a:ext cx="380950" cy="287475"/>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471" name="Shape 4471"/>
          <p:cNvSpPr/>
          <p:nvPr/>
        </p:nvSpPr>
        <p:spPr>
          <a:xfrm>
            <a:off x="6162832" y="3193733"/>
            <a:ext cx="244199" cy="184279"/>
          </a:xfrm>
          <a:prstGeom prst="ellipse">
            <a:avLst/>
          </a:prstGeom>
          <a:solidFill>
            <a:srgbClr val="D8D8D8"/>
          </a:soli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472" name="Shape 4472"/>
          <p:cNvSpPr/>
          <p:nvPr/>
        </p:nvSpPr>
        <p:spPr>
          <a:xfrm>
            <a:off x="6162832" y="3193733"/>
            <a:ext cx="122099" cy="184279"/>
          </a:xfrm>
          <a:prstGeom prst="moon">
            <a:avLst>
              <a:gd name="adj" fmla="val 9266"/>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473" name="Shape 4473"/>
          <p:cNvSpPr/>
          <p:nvPr/>
        </p:nvSpPr>
        <p:spPr>
          <a:xfrm>
            <a:off x="6475360" y="3142135"/>
            <a:ext cx="380950" cy="287475"/>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474" name="Shape 4474"/>
          <p:cNvSpPr/>
          <p:nvPr/>
        </p:nvSpPr>
        <p:spPr>
          <a:xfrm>
            <a:off x="6543736" y="3193733"/>
            <a:ext cx="244199" cy="184279"/>
          </a:xfrm>
          <a:prstGeom prst="ellipse">
            <a:avLst/>
          </a:prstGeom>
          <a:solidFill>
            <a:srgbClr val="D8D8D8"/>
          </a:soli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475" name="Shape 4475"/>
          <p:cNvSpPr/>
          <p:nvPr/>
        </p:nvSpPr>
        <p:spPr>
          <a:xfrm>
            <a:off x="6543736" y="3193733"/>
            <a:ext cx="122099" cy="184279"/>
          </a:xfrm>
          <a:prstGeom prst="moon">
            <a:avLst>
              <a:gd name="adj" fmla="val 9266"/>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476" name="Shape 4476"/>
          <p:cNvSpPr/>
          <p:nvPr/>
        </p:nvSpPr>
        <p:spPr>
          <a:xfrm>
            <a:off x="6856263" y="3142135"/>
            <a:ext cx="380950" cy="287475"/>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477" name="Shape 4477"/>
          <p:cNvSpPr/>
          <p:nvPr/>
        </p:nvSpPr>
        <p:spPr>
          <a:xfrm>
            <a:off x="6924639" y="3193733"/>
            <a:ext cx="244199" cy="184279"/>
          </a:xfrm>
          <a:prstGeom prst="ellipse">
            <a:avLst/>
          </a:prstGeom>
          <a:solidFill>
            <a:srgbClr val="D8D8D8"/>
          </a:soli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478" name="Shape 4478"/>
          <p:cNvSpPr/>
          <p:nvPr/>
        </p:nvSpPr>
        <p:spPr>
          <a:xfrm>
            <a:off x="6924639" y="3193733"/>
            <a:ext cx="122099" cy="184279"/>
          </a:xfrm>
          <a:prstGeom prst="moon">
            <a:avLst>
              <a:gd name="adj" fmla="val 9266"/>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479" name="Shape 4479"/>
          <p:cNvSpPr/>
          <p:nvPr/>
        </p:nvSpPr>
        <p:spPr>
          <a:xfrm>
            <a:off x="7237167" y="3142135"/>
            <a:ext cx="380950" cy="287475"/>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480" name="Shape 4480"/>
          <p:cNvSpPr/>
          <p:nvPr/>
        </p:nvSpPr>
        <p:spPr>
          <a:xfrm>
            <a:off x="7305543" y="3193733"/>
            <a:ext cx="244199" cy="184279"/>
          </a:xfrm>
          <a:prstGeom prst="ellipse">
            <a:avLst/>
          </a:prstGeom>
          <a:solidFill>
            <a:srgbClr val="D8D8D8"/>
          </a:soli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481" name="Shape 4481"/>
          <p:cNvSpPr/>
          <p:nvPr/>
        </p:nvSpPr>
        <p:spPr>
          <a:xfrm>
            <a:off x="7305543" y="3193733"/>
            <a:ext cx="122099" cy="184279"/>
          </a:xfrm>
          <a:prstGeom prst="moon">
            <a:avLst>
              <a:gd name="adj" fmla="val 9266"/>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482" name="Shape 4482"/>
          <p:cNvSpPr/>
          <p:nvPr/>
        </p:nvSpPr>
        <p:spPr>
          <a:xfrm>
            <a:off x="7618070" y="3142135"/>
            <a:ext cx="380950" cy="287475"/>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483" name="Shape 4483"/>
          <p:cNvSpPr/>
          <p:nvPr/>
        </p:nvSpPr>
        <p:spPr>
          <a:xfrm>
            <a:off x="7686446" y="3193733"/>
            <a:ext cx="244199" cy="184279"/>
          </a:xfrm>
          <a:prstGeom prst="ellipse">
            <a:avLst/>
          </a:prstGeom>
          <a:solidFill>
            <a:srgbClr val="D8D8D8"/>
          </a:soli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484" name="Shape 4484"/>
          <p:cNvSpPr/>
          <p:nvPr/>
        </p:nvSpPr>
        <p:spPr>
          <a:xfrm>
            <a:off x="7686446" y="3193733"/>
            <a:ext cx="122099" cy="184279"/>
          </a:xfrm>
          <a:prstGeom prst="moon">
            <a:avLst>
              <a:gd name="adj" fmla="val 9266"/>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485" name="Shape 4485"/>
          <p:cNvSpPr/>
          <p:nvPr/>
        </p:nvSpPr>
        <p:spPr>
          <a:xfrm>
            <a:off x="7998974" y="3142135"/>
            <a:ext cx="380950" cy="287475"/>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486" name="Shape 4486"/>
          <p:cNvSpPr/>
          <p:nvPr/>
        </p:nvSpPr>
        <p:spPr>
          <a:xfrm>
            <a:off x="8067350" y="3193733"/>
            <a:ext cx="244199" cy="184279"/>
          </a:xfrm>
          <a:prstGeom prst="ellipse">
            <a:avLst/>
          </a:prstGeom>
          <a:solidFill>
            <a:srgbClr val="D8D8D8"/>
          </a:soli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487" name="Shape 4487"/>
          <p:cNvSpPr/>
          <p:nvPr/>
        </p:nvSpPr>
        <p:spPr>
          <a:xfrm>
            <a:off x="8067350" y="3193733"/>
            <a:ext cx="122099" cy="184279"/>
          </a:xfrm>
          <a:prstGeom prst="moon">
            <a:avLst>
              <a:gd name="adj" fmla="val 9266"/>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488" name="Shape 4488"/>
          <p:cNvSpPr/>
          <p:nvPr/>
        </p:nvSpPr>
        <p:spPr>
          <a:xfrm>
            <a:off x="8379877" y="3142135"/>
            <a:ext cx="380950" cy="287475"/>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489" name="Shape 4489"/>
          <p:cNvSpPr/>
          <p:nvPr/>
        </p:nvSpPr>
        <p:spPr>
          <a:xfrm>
            <a:off x="8448253" y="3193733"/>
            <a:ext cx="244199" cy="184279"/>
          </a:xfrm>
          <a:prstGeom prst="ellipse">
            <a:avLst/>
          </a:prstGeom>
          <a:solidFill>
            <a:srgbClr val="D8D8D8"/>
          </a:soli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490" name="Shape 4490"/>
          <p:cNvSpPr/>
          <p:nvPr/>
        </p:nvSpPr>
        <p:spPr>
          <a:xfrm>
            <a:off x="8448253" y="3193733"/>
            <a:ext cx="122099" cy="184279"/>
          </a:xfrm>
          <a:prstGeom prst="moon">
            <a:avLst>
              <a:gd name="adj" fmla="val 9266"/>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491" name="Shape 4491"/>
          <p:cNvSpPr/>
          <p:nvPr/>
        </p:nvSpPr>
        <p:spPr>
          <a:xfrm>
            <a:off x="8760781" y="3142135"/>
            <a:ext cx="380950" cy="287475"/>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492" name="Shape 4492"/>
          <p:cNvSpPr/>
          <p:nvPr/>
        </p:nvSpPr>
        <p:spPr>
          <a:xfrm>
            <a:off x="8829157" y="3193733"/>
            <a:ext cx="244199" cy="184279"/>
          </a:xfrm>
          <a:prstGeom prst="ellipse">
            <a:avLst/>
          </a:prstGeom>
          <a:solidFill>
            <a:srgbClr val="D8D8D8"/>
          </a:soli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493" name="Shape 4493"/>
          <p:cNvSpPr/>
          <p:nvPr/>
        </p:nvSpPr>
        <p:spPr>
          <a:xfrm>
            <a:off x="8829157" y="3193733"/>
            <a:ext cx="122099" cy="184279"/>
          </a:xfrm>
          <a:prstGeom prst="moon">
            <a:avLst>
              <a:gd name="adj" fmla="val 9266"/>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494" name="Shape 4494"/>
          <p:cNvSpPr/>
          <p:nvPr/>
        </p:nvSpPr>
        <p:spPr>
          <a:xfrm>
            <a:off x="0" y="2856486"/>
            <a:ext cx="380950" cy="287475"/>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495" name="Shape 4495"/>
          <p:cNvSpPr/>
          <p:nvPr/>
        </p:nvSpPr>
        <p:spPr>
          <a:xfrm>
            <a:off x="68376" y="2908084"/>
            <a:ext cx="244199" cy="184279"/>
          </a:xfrm>
          <a:prstGeom prst="ellipse">
            <a:avLst/>
          </a:prstGeom>
          <a:solidFill>
            <a:srgbClr val="D8D8D8"/>
          </a:soli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496" name="Shape 4496"/>
          <p:cNvSpPr/>
          <p:nvPr/>
        </p:nvSpPr>
        <p:spPr>
          <a:xfrm>
            <a:off x="68376" y="2908084"/>
            <a:ext cx="122099" cy="184279"/>
          </a:xfrm>
          <a:prstGeom prst="moon">
            <a:avLst>
              <a:gd name="adj" fmla="val 9266"/>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497" name="Shape 4497"/>
          <p:cNvSpPr/>
          <p:nvPr/>
        </p:nvSpPr>
        <p:spPr>
          <a:xfrm>
            <a:off x="380904" y="2856486"/>
            <a:ext cx="380950" cy="287475"/>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498" name="Shape 4498"/>
          <p:cNvSpPr/>
          <p:nvPr/>
        </p:nvSpPr>
        <p:spPr>
          <a:xfrm>
            <a:off x="449280" y="2908084"/>
            <a:ext cx="244199" cy="184279"/>
          </a:xfrm>
          <a:prstGeom prst="ellipse">
            <a:avLst/>
          </a:prstGeom>
          <a:solidFill>
            <a:srgbClr val="D8D8D8"/>
          </a:soli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499" name="Shape 4499"/>
          <p:cNvSpPr/>
          <p:nvPr/>
        </p:nvSpPr>
        <p:spPr>
          <a:xfrm>
            <a:off x="449280" y="2908084"/>
            <a:ext cx="122099" cy="184279"/>
          </a:xfrm>
          <a:prstGeom prst="moon">
            <a:avLst>
              <a:gd name="adj" fmla="val 9266"/>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500" name="Shape 4500"/>
          <p:cNvSpPr/>
          <p:nvPr/>
        </p:nvSpPr>
        <p:spPr>
          <a:xfrm>
            <a:off x="761807" y="2856486"/>
            <a:ext cx="380950" cy="287475"/>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501" name="Shape 4501"/>
          <p:cNvSpPr/>
          <p:nvPr/>
        </p:nvSpPr>
        <p:spPr>
          <a:xfrm>
            <a:off x="830183" y="2908084"/>
            <a:ext cx="244199" cy="184279"/>
          </a:xfrm>
          <a:prstGeom prst="ellipse">
            <a:avLst/>
          </a:prstGeom>
          <a:solidFill>
            <a:srgbClr val="D8D8D8"/>
          </a:soli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502" name="Shape 4502"/>
          <p:cNvSpPr/>
          <p:nvPr/>
        </p:nvSpPr>
        <p:spPr>
          <a:xfrm>
            <a:off x="830183" y="2908084"/>
            <a:ext cx="122099" cy="184279"/>
          </a:xfrm>
          <a:prstGeom prst="moon">
            <a:avLst>
              <a:gd name="adj" fmla="val 9266"/>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503" name="Shape 4503"/>
          <p:cNvSpPr/>
          <p:nvPr/>
        </p:nvSpPr>
        <p:spPr>
          <a:xfrm>
            <a:off x="1142711" y="2856486"/>
            <a:ext cx="380950" cy="287475"/>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504" name="Shape 4504"/>
          <p:cNvSpPr/>
          <p:nvPr/>
        </p:nvSpPr>
        <p:spPr>
          <a:xfrm>
            <a:off x="1211087" y="2908084"/>
            <a:ext cx="244199" cy="184279"/>
          </a:xfrm>
          <a:prstGeom prst="ellipse">
            <a:avLst/>
          </a:prstGeom>
          <a:solidFill>
            <a:srgbClr val="D8D8D8"/>
          </a:soli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505" name="Shape 4505"/>
          <p:cNvSpPr/>
          <p:nvPr/>
        </p:nvSpPr>
        <p:spPr>
          <a:xfrm>
            <a:off x="1211087" y="2908084"/>
            <a:ext cx="122099" cy="184279"/>
          </a:xfrm>
          <a:prstGeom prst="moon">
            <a:avLst>
              <a:gd name="adj" fmla="val 9266"/>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506" name="Shape 4506"/>
          <p:cNvSpPr/>
          <p:nvPr/>
        </p:nvSpPr>
        <p:spPr>
          <a:xfrm>
            <a:off x="1523614" y="2856486"/>
            <a:ext cx="380950" cy="287475"/>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507" name="Shape 4507"/>
          <p:cNvSpPr/>
          <p:nvPr/>
        </p:nvSpPr>
        <p:spPr>
          <a:xfrm>
            <a:off x="1591990" y="2908084"/>
            <a:ext cx="244199" cy="184279"/>
          </a:xfrm>
          <a:prstGeom prst="ellipse">
            <a:avLst/>
          </a:prstGeom>
          <a:solidFill>
            <a:srgbClr val="D8D8D8"/>
          </a:soli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508" name="Shape 4508"/>
          <p:cNvSpPr/>
          <p:nvPr/>
        </p:nvSpPr>
        <p:spPr>
          <a:xfrm>
            <a:off x="1591990" y="2908084"/>
            <a:ext cx="122099" cy="184279"/>
          </a:xfrm>
          <a:prstGeom prst="moon">
            <a:avLst>
              <a:gd name="adj" fmla="val 9266"/>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509" name="Shape 4509"/>
          <p:cNvSpPr/>
          <p:nvPr/>
        </p:nvSpPr>
        <p:spPr>
          <a:xfrm>
            <a:off x="1904518" y="2856486"/>
            <a:ext cx="380950" cy="287475"/>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510" name="Shape 4510"/>
          <p:cNvSpPr/>
          <p:nvPr/>
        </p:nvSpPr>
        <p:spPr>
          <a:xfrm>
            <a:off x="1972894" y="2908084"/>
            <a:ext cx="244199" cy="184279"/>
          </a:xfrm>
          <a:prstGeom prst="ellipse">
            <a:avLst/>
          </a:prstGeom>
          <a:solidFill>
            <a:srgbClr val="D8D8D8"/>
          </a:soli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511" name="Shape 4511"/>
          <p:cNvSpPr/>
          <p:nvPr/>
        </p:nvSpPr>
        <p:spPr>
          <a:xfrm>
            <a:off x="1972894" y="2908084"/>
            <a:ext cx="122099" cy="184279"/>
          </a:xfrm>
          <a:prstGeom prst="moon">
            <a:avLst>
              <a:gd name="adj" fmla="val 9266"/>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512" name="Shape 4512"/>
          <p:cNvSpPr/>
          <p:nvPr/>
        </p:nvSpPr>
        <p:spPr>
          <a:xfrm>
            <a:off x="2285421" y="2856486"/>
            <a:ext cx="380950" cy="287475"/>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513" name="Shape 4513"/>
          <p:cNvSpPr/>
          <p:nvPr/>
        </p:nvSpPr>
        <p:spPr>
          <a:xfrm>
            <a:off x="2353797" y="2908084"/>
            <a:ext cx="244199" cy="184279"/>
          </a:xfrm>
          <a:prstGeom prst="ellipse">
            <a:avLst/>
          </a:prstGeom>
          <a:solidFill>
            <a:srgbClr val="D8D8D8"/>
          </a:soli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514" name="Shape 4514"/>
          <p:cNvSpPr/>
          <p:nvPr/>
        </p:nvSpPr>
        <p:spPr>
          <a:xfrm>
            <a:off x="2353797" y="2908084"/>
            <a:ext cx="122099" cy="184279"/>
          </a:xfrm>
          <a:prstGeom prst="moon">
            <a:avLst>
              <a:gd name="adj" fmla="val 9266"/>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515" name="Shape 4515"/>
          <p:cNvSpPr/>
          <p:nvPr/>
        </p:nvSpPr>
        <p:spPr>
          <a:xfrm>
            <a:off x="2666325" y="2856486"/>
            <a:ext cx="380950" cy="287475"/>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516" name="Shape 4516"/>
          <p:cNvSpPr/>
          <p:nvPr/>
        </p:nvSpPr>
        <p:spPr>
          <a:xfrm>
            <a:off x="2734701" y="2908084"/>
            <a:ext cx="244199" cy="184279"/>
          </a:xfrm>
          <a:prstGeom prst="ellipse">
            <a:avLst/>
          </a:prstGeom>
          <a:solidFill>
            <a:srgbClr val="D8D8D8"/>
          </a:soli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517" name="Shape 4517"/>
          <p:cNvSpPr/>
          <p:nvPr/>
        </p:nvSpPr>
        <p:spPr>
          <a:xfrm>
            <a:off x="2734701" y="2908084"/>
            <a:ext cx="122099" cy="184279"/>
          </a:xfrm>
          <a:prstGeom prst="moon">
            <a:avLst>
              <a:gd name="adj" fmla="val 9266"/>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518" name="Shape 4518"/>
          <p:cNvSpPr/>
          <p:nvPr/>
        </p:nvSpPr>
        <p:spPr>
          <a:xfrm>
            <a:off x="3047228" y="2856486"/>
            <a:ext cx="380950" cy="287475"/>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519" name="Shape 4519"/>
          <p:cNvSpPr/>
          <p:nvPr/>
        </p:nvSpPr>
        <p:spPr>
          <a:xfrm>
            <a:off x="3115604" y="2908084"/>
            <a:ext cx="244199" cy="184279"/>
          </a:xfrm>
          <a:prstGeom prst="ellipse">
            <a:avLst/>
          </a:prstGeom>
          <a:solidFill>
            <a:srgbClr val="D8D8D8"/>
          </a:soli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520" name="Shape 4520"/>
          <p:cNvSpPr/>
          <p:nvPr/>
        </p:nvSpPr>
        <p:spPr>
          <a:xfrm>
            <a:off x="3115604" y="2908084"/>
            <a:ext cx="122099" cy="184279"/>
          </a:xfrm>
          <a:prstGeom prst="moon">
            <a:avLst>
              <a:gd name="adj" fmla="val 9266"/>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521" name="Shape 4521"/>
          <p:cNvSpPr/>
          <p:nvPr/>
        </p:nvSpPr>
        <p:spPr>
          <a:xfrm>
            <a:off x="3428132" y="2856486"/>
            <a:ext cx="380950" cy="287475"/>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522" name="Shape 4522"/>
          <p:cNvSpPr/>
          <p:nvPr/>
        </p:nvSpPr>
        <p:spPr>
          <a:xfrm>
            <a:off x="3496508" y="2908084"/>
            <a:ext cx="244199" cy="184279"/>
          </a:xfrm>
          <a:prstGeom prst="ellipse">
            <a:avLst/>
          </a:prstGeom>
          <a:solidFill>
            <a:srgbClr val="D8D8D8"/>
          </a:soli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523" name="Shape 4523"/>
          <p:cNvSpPr/>
          <p:nvPr/>
        </p:nvSpPr>
        <p:spPr>
          <a:xfrm>
            <a:off x="3496508" y="2908084"/>
            <a:ext cx="122099" cy="184279"/>
          </a:xfrm>
          <a:prstGeom prst="moon">
            <a:avLst>
              <a:gd name="adj" fmla="val 9266"/>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524" name="Shape 4524"/>
          <p:cNvSpPr/>
          <p:nvPr/>
        </p:nvSpPr>
        <p:spPr>
          <a:xfrm>
            <a:off x="3809035" y="2856486"/>
            <a:ext cx="380950" cy="287475"/>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525" name="Shape 4525"/>
          <p:cNvSpPr/>
          <p:nvPr/>
        </p:nvSpPr>
        <p:spPr>
          <a:xfrm>
            <a:off x="3877411" y="2908084"/>
            <a:ext cx="244199" cy="184279"/>
          </a:xfrm>
          <a:prstGeom prst="ellipse">
            <a:avLst/>
          </a:prstGeom>
          <a:solidFill>
            <a:srgbClr val="D8D8D8"/>
          </a:soli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526" name="Shape 4526"/>
          <p:cNvSpPr/>
          <p:nvPr/>
        </p:nvSpPr>
        <p:spPr>
          <a:xfrm>
            <a:off x="3877411" y="2908084"/>
            <a:ext cx="122099" cy="184279"/>
          </a:xfrm>
          <a:prstGeom prst="moon">
            <a:avLst>
              <a:gd name="adj" fmla="val 9266"/>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527" name="Shape 4527"/>
          <p:cNvSpPr/>
          <p:nvPr/>
        </p:nvSpPr>
        <p:spPr>
          <a:xfrm>
            <a:off x="4189939" y="2856486"/>
            <a:ext cx="380950" cy="287475"/>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528" name="Shape 4528"/>
          <p:cNvSpPr/>
          <p:nvPr/>
        </p:nvSpPr>
        <p:spPr>
          <a:xfrm>
            <a:off x="4258315" y="2908084"/>
            <a:ext cx="244199" cy="184279"/>
          </a:xfrm>
          <a:prstGeom prst="ellipse">
            <a:avLst/>
          </a:prstGeom>
          <a:solidFill>
            <a:srgbClr val="D8D8D8"/>
          </a:soli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529" name="Shape 4529"/>
          <p:cNvSpPr/>
          <p:nvPr/>
        </p:nvSpPr>
        <p:spPr>
          <a:xfrm>
            <a:off x="4258315" y="2908084"/>
            <a:ext cx="122099" cy="184279"/>
          </a:xfrm>
          <a:prstGeom prst="moon">
            <a:avLst>
              <a:gd name="adj" fmla="val 9266"/>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530" name="Shape 4530"/>
          <p:cNvSpPr/>
          <p:nvPr/>
        </p:nvSpPr>
        <p:spPr>
          <a:xfrm>
            <a:off x="4570842" y="2856486"/>
            <a:ext cx="380950" cy="287475"/>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531" name="Shape 4531"/>
          <p:cNvSpPr/>
          <p:nvPr/>
        </p:nvSpPr>
        <p:spPr>
          <a:xfrm>
            <a:off x="4639218" y="2908084"/>
            <a:ext cx="244199" cy="184279"/>
          </a:xfrm>
          <a:prstGeom prst="ellipse">
            <a:avLst/>
          </a:prstGeom>
          <a:solidFill>
            <a:srgbClr val="D8D8D8"/>
          </a:soli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532" name="Shape 4532"/>
          <p:cNvSpPr/>
          <p:nvPr/>
        </p:nvSpPr>
        <p:spPr>
          <a:xfrm>
            <a:off x="4639218" y="2908084"/>
            <a:ext cx="122099" cy="184279"/>
          </a:xfrm>
          <a:prstGeom prst="moon">
            <a:avLst>
              <a:gd name="adj" fmla="val 9266"/>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533" name="Shape 4533"/>
          <p:cNvSpPr/>
          <p:nvPr/>
        </p:nvSpPr>
        <p:spPr>
          <a:xfrm>
            <a:off x="4951746" y="2856486"/>
            <a:ext cx="380950" cy="287475"/>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534" name="Shape 4534"/>
          <p:cNvSpPr/>
          <p:nvPr/>
        </p:nvSpPr>
        <p:spPr>
          <a:xfrm>
            <a:off x="5020122" y="2908084"/>
            <a:ext cx="244199" cy="184279"/>
          </a:xfrm>
          <a:prstGeom prst="ellipse">
            <a:avLst/>
          </a:prstGeom>
          <a:solidFill>
            <a:srgbClr val="D8D8D8"/>
          </a:soli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535" name="Shape 4535"/>
          <p:cNvSpPr/>
          <p:nvPr/>
        </p:nvSpPr>
        <p:spPr>
          <a:xfrm>
            <a:off x="5020122" y="2908084"/>
            <a:ext cx="122099" cy="184279"/>
          </a:xfrm>
          <a:prstGeom prst="moon">
            <a:avLst>
              <a:gd name="adj" fmla="val 9266"/>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536" name="Shape 4536"/>
          <p:cNvSpPr/>
          <p:nvPr/>
        </p:nvSpPr>
        <p:spPr>
          <a:xfrm>
            <a:off x="5332649" y="2856486"/>
            <a:ext cx="380950" cy="287475"/>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537" name="Shape 4537"/>
          <p:cNvSpPr/>
          <p:nvPr/>
        </p:nvSpPr>
        <p:spPr>
          <a:xfrm>
            <a:off x="5401025" y="2908084"/>
            <a:ext cx="244199" cy="184279"/>
          </a:xfrm>
          <a:prstGeom prst="ellipse">
            <a:avLst/>
          </a:prstGeom>
          <a:solidFill>
            <a:srgbClr val="D8D8D8"/>
          </a:soli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538" name="Shape 4538"/>
          <p:cNvSpPr/>
          <p:nvPr/>
        </p:nvSpPr>
        <p:spPr>
          <a:xfrm>
            <a:off x="5401025" y="2908084"/>
            <a:ext cx="122099" cy="184279"/>
          </a:xfrm>
          <a:prstGeom prst="moon">
            <a:avLst>
              <a:gd name="adj" fmla="val 9266"/>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539" name="Shape 4539"/>
          <p:cNvSpPr/>
          <p:nvPr/>
        </p:nvSpPr>
        <p:spPr>
          <a:xfrm>
            <a:off x="5713553" y="2856486"/>
            <a:ext cx="380950" cy="287475"/>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540" name="Shape 4540"/>
          <p:cNvSpPr/>
          <p:nvPr/>
        </p:nvSpPr>
        <p:spPr>
          <a:xfrm>
            <a:off x="5781929" y="2908084"/>
            <a:ext cx="244199" cy="184279"/>
          </a:xfrm>
          <a:prstGeom prst="ellipse">
            <a:avLst/>
          </a:prstGeom>
          <a:solidFill>
            <a:srgbClr val="D8D8D8"/>
          </a:soli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541" name="Shape 4541"/>
          <p:cNvSpPr/>
          <p:nvPr/>
        </p:nvSpPr>
        <p:spPr>
          <a:xfrm>
            <a:off x="5781929" y="2908084"/>
            <a:ext cx="122099" cy="184279"/>
          </a:xfrm>
          <a:prstGeom prst="moon">
            <a:avLst>
              <a:gd name="adj" fmla="val 9266"/>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542" name="Shape 4542"/>
          <p:cNvSpPr/>
          <p:nvPr/>
        </p:nvSpPr>
        <p:spPr>
          <a:xfrm>
            <a:off x="6094456" y="2856486"/>
            <a:ext cx="380950" cy="287475"/>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543" name="Shape 4543"/>
          <p:cNvSpPr/>
          <p:nvPr/>
        </p:nvSpPr>
        <p:spPr>
          <a:xfrm>
            <a:off x="6162832" y="2908084"/>
            <a:ext cx="244199" cy="184279"/>
          </a:xfrm>
          <a:prstGeom prst="ellipse">
            <a:avLst/>
          </a:prstGeom>
          <a:solidFill>
            <a:srgbClr val="D8D8D8"/>
          </a:soli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544" name="Shape 4544"/>
          <p:cNvSpPr/>
          <p:nvPr/>
        </p:nvSpPr>
        <p:spPr>
          <a:xfrm>
            <a:off x="6162832" y="2908084"/>
            <a:ext cx="122099" cy="184279"/>
          </a:xfrm>
          <a:prstGeom prst="moon">
            <a:avLst>
              <a:gd name="adj" fmla="val 9266"/>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545" name="Shape 4545"/>
          <p:cNvSpPr/>
          <p:nvPr/>
        </p:nvSpPr>
        <p:spPr>
          <a:xfrm>
            <a:off x="6475360" y="2856486"/>
            <a:ext cx="380950" cy="287475"/>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546" name="Shape 4546"/>
          <p:cNvSpPr/>
          <p:nvPr/>
        </p:nvSpPr>
        <p:spPr>
          <a:xfrm>
            <a:off x="6543736" y="2908084"/>
            <a:ext cx="244199" cy="184279"/>
          </a:xfrm>
          <a:prstGeom prst="ellipse">
            <a:avLst/>
          </a:prstGeom>
          <a:solidFill>
            <a:srgbClr val="D8D8D8"/>
          </a:soli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547" name="Shape 4547"/>
          <p:cNvSpPr/>
          <p:nvPr/>
        </p:nvSpPr>
        <p:spPr>
          <a:xfrm>
            <a:off x="6543736" y="2908084"/>
            <a:ext cx="122099" cy="184279"/>
          </a:xfrm>
          <a:prstGeom prst="moon">
            <a:avLst>
              <a:gd name="adj" fmla="val 9266"/>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548" name="Shape 4548"/>
          <p:cNvSpPr/>
          <p:nvPr/>
        </p:nvSpPr>
        <p:spPr>
          <a:xfrm>
            <a:off x="6856263" y="2856486"/>
            <a:ext cx="380950" cy="287475"/>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549" name="Shape 4549"/>
          <p:cNvSpPr/>
          <p:nvPr/>
        </p:nvSpPr>
        <p:spPr>
          <a:xfrm>
            <a:off x="6924639" y="2908084"/>
            <a:ext cx="244199" cy="184279"/>
          </a:xfrm>
          <a:prstGeom prst="ellipse">
            <a:avLst/>
          </a:prstGeom>
          <a:solidFill>
            <a:srgbClr val="D8D8D8"/>
          </a:soli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550" name="Shape 4550"/>
          <p:cNvSpPr/>
          <p:nvPr/>
        </p:nvSpPr>
        <p:spPr>
          <a:xfrm>
            <a:off x="6924639" y="2908084"/>
            <a:ext cx="122099" cy="184279"/>
          </a:xfrm>
          <a:prstGeom prst="moon">
            <a:avLst>
              <a:gd name="adj" fmla="val 9266"/>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551" name="Shape 4551"/>
          <p:cNvSpPr/>
          <p:nvPr/>
        </p:nvSpPr>
        <p:spPr>
          <a:xfrm>
            <a:off x="7237167" y="2856486"/>
            <a:ext cx="380950" cy="287475"/>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552" name="Shape 4552"/>
          <p:cNvSpPr/>
          <p:nvPr/>
        </p:nvSpPr>
        <p:spPr>
          <a:xfrm>
            <a:off x="7305543" y="2908084"/>
            <a:ext cx="244199" cy="184279"/>
          </a:xfrm>
          <a:prstGeom prst="ellipse">
            <a:avLst/>
          </a:prstGeom>
          <a:solidFill>
            <a:srgbClr val="D8D8D8"/>
          </a:soli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553" name="Shape 4553"/>
          <p:cNvSpPr/>
          <p:nvPr/>
        </p:nvSpPr>
        <p:spPr>
          <a:xfrm>
            <a:off x="7305543" y="2908084"/>
            <a:ext cx="122099" cy="184279"/>
          </a:xfrm>
          <a:prstGeom prst="moon">
            <a:avLst>
              <a:gd name="adj" fmla="val 9266"/>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554" name="Shape 4554"/>
          <p:cNvSpPr/>
          <p:nvPr/>
        </p:nvSpPr>
        <p:spPr>
          <a:xfrm>
            <a:off x="7618070" y="2856486"/>
            <a:ext cx="380950" cy="287475"/>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555" name="Shape 4555"/>
          <p:cNvSpPr/>
          <p:nvPr/>
        </p:nvSpPr>
        <p:spPr>
          <a:xfrm>
            <a:off x="7686446" y="2908084"/>
            <a:ext cx="244199" cy="184279"/>
          </a:xfrm>
          <a:prstGeom prst="ellipse">
            <a:avLst/>
          </a:prstGeom>
          <a:solidFill>
            <a:srgbClr val="D8D8D8"/>
          </a:soli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556" name="Shape 4556"/>
          <p:cNvSpPr/>
          <p:nvPr/>
        </p:nvSpPr>
        <p:spPr>
          <a:xfrm>
            <a:off x="7686446" y="2908084"/>
            <a:ext cx="122099" cy="184279"/>
          </a:xfrm>
          <a:prstGeom prst="moon">
            <a:avLst>
              <a:gd name="adj" fmla="val 9266"/>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557" name="Shape 4557"/>
          <p:cNvSpPr/>
          <p:nvPr/>
        </p:nvSpPr>
        <p:spPr>
          <a:xfrm>
            <a:off x="7998974" y="2856486"/>
            <a:ext cx="380950" cy="287475"/>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558" name="Shape 4558"/>
          <p:cNvSpPr/>
          <p:nvPr/>
        </p:nvSpPr>
        <p:spPr>
          <a:xfrm>
            <a:off x="8067350" y="2908084"/>
            <a:ext cx="244199" cy="184279"/>
          </a:xfrm>
          <a:prstGeom prst="ellipse">
            <a:avLst/>
          </a:prstGeom>
          <a:solidFill>
            <a:srgbClr val="D8D8D8"/>
          </a:soli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559" name="Shape 4559"/>
          <p:cNvSpPr/>
          <p:nvPr/>
        </p:nvSpPr>
        <p:spPr>
          <a:xfrm>
            <a:off x="8067350" y="2908084"/>
            <a:ext cx="122099" cy="184279"/>
          </a:xfrm>
          <a:prstGeom prst="moon">
            <a:avLst>
              <a:gd name="adj" fmla="val 9266"/>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560" name="Shape 4560"/>
          <p:cNvSpPr/>
          <p:nvPr/>
        </p:nvSpPr>
        <p:spPr>
          <a:xfrm>
            <a:off x="8379877" y="2856486"/>
            <a:ext cx="380950" cy="287475"/>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561" name="Shape 4561"/>
          <p:cNvSpPr/>
          <p:nvPr/>
        </p:nvSpPr>
        <p:spPr>
          <a:xfrm>
            <a:off x="8448253" y="2908084"/>
            <a:ext cx="244199" cy="184279"/>
          </a:xfrm>
          <a:prstGeom prst="ellipse">
            <a:avLst/>
          </a:prstGeom>
          <a:solidFill>
            <a:srgbClr val="D8D8D8"/>
          </a:soli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562" name="Shape 4562"/>
          <p:cNvSpPr/>
          <p:nvPr/>
        </p:nvSpPr>
        <p:spPr>
          <a:xfrm>
            <a:off x="8448253" y="2908084"/>
            <a:ext cx="122099" cy="184279"/>
          </a:xfrm>
          <a:prstGeom prst="moon">
            <a:avLst>
              <a:gd name="adj" fmla="val 9266"/>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563" name="Shape 4563"/>
          <p:cNvSpPr/>
          <p:nvPr/>
        </p:nvSpPr>
        <p:spPr>
          <a:xfrm>
            <a:off x="8760781" y="2856486"/>
            <a:ext cx="380950" cy="287475"/>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564" name="Shape 4564"/>
          <p:cNvSpPr/>
          <p:nvPr/>
        </p:nvSpPr>
        <p:spPr>
          <a:xfrm>
            <a:off x="8829157" y="2908084"/>
            <a:ext cx="244199" cy="184279"/>
          </a:xfrm>
          <a:prstGeom prst="ellipse">
            <a:avLst/>
          </a:prstGeom>
          <a:solidFill>
            <a:srgbClr val="D8D8D8"/>
          </a:soli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565" name="Shape 4565"/>
          <p:cNvSpPr/>
          <p:nvPr/>
        </p:nvSpPr>
        <p:spPr>
          <a:xfrm>
            <a:off x="8829157" y="2908084"/>
            <a:ext cx="122099" cy="184279"/>
          </a:xfrm>
          <a:prstGeom prst="moon">
            <a:avLst>
              <a:gd name="adj" fmla="val 9266"/>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566" name="Shape 4566"/>
          <p:cNvSpPr/>
          <p:nvPr/>
        </p:nvSpPr>
        <p:spPr>
          <a:xfrm>
            <a:off x="0" y="2570837"/>
            <a:ext cx="380950" cy="287475"/>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567" name="Shape 4567"/>
          <p:cNvSpPr/>
          <p:nvPr/>
        </p:nvSpPr>
        <p:spPr>
          <a:xfrm>
            <a:off x="68376" y="2622435"/>
            <a:ext cx="244199" cy="184279"/>
          </a:xfrm>
          <a:prstGeom prst="ellipse">
            <a:avLst/>
          </a:prstGeom>
          <a:solidFill>
            <a:srgbClr val="D8D8D8"/>
          </a:soli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568" name="Shape 4568"/>
          <p:cNvSpPr/>
          <p:nvPr/>
        </p:nvSpPr>
        <p:spPr>
          <a:xfrm>
            <a:off x="68376" y="2622435"/>
            <a:ext cx="122099" cy="184279"/>
          </a:xfrm>
          <a:prstGeom prst="moon">
            <a:avLst>
              <a:gd name="adj" fmla="val 9266"/>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569" name="Shape 4569"/>
          <p:cNvSpPr/>
          <p:nvPr/>
        </p:nvSpPr>
        <p:spPr>
          <a:xfrm>
            <a:off x="380904" y="2570837"/>
            <a:ext cx="380950" cy="287475"/>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570" name="Shape 4570"/>
          <p:cNvSpPr/>
          <p:nvPr/>
        </p:nvSpPr>
        <p:spPr>
          <a:xfrm>
            <a:off x="449280" y="2622435"/>
            <a:ext cx="244199" cy="184279"/>
          </a:xfrm>
          <a:prstGeom prst="ellipse">
            <a:avLst/>
          </a:prstGeom>
          <a:solidFill>
            <a:srgbClr val="D8D8D8"/>
          </a:soli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571" name="Shape 4571"/>
          <p:cNvSpPr/>
          <p:nvPr/>
        </p:nvSpPr>
        <p:spPr>
          <a:xfrm>
            <a:off x="449280" y="2622435"/>
            <a:ext cx="122099" cy="184279"/>
          </a:xfrm>
          <a:prstGeom prst="moon">
            <a:avLst>
              <a:gd name="adj" fmla="val 9266"/>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572" name="Shape 4572"/>
          <p:cNvSpPr/>
          <p:nvPr/>
        </p:nvSpPr>
        <p:spPr>
          <a:xfrm>
            <a:off x="761807" y="2570837"/>
            <a:ext cx="380950" cy="287475"/>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573" name="Shape 4573"/>
          <p:cNvSpPr/>
          <p:nvPr/>
        </p:nvSpPr>
        <p:spPr>
          <a:xfrm>
            <a:off x="830183" y="2622435"/>
            <a:ext cx="244199" cy="184279"/>
          </a:xfrm>
          <a:prstGeom prst="ellipse">
            <a:avLst/>
          </a:prstGeom>
          <a:solidFill>
            <a:srgbClr val="D8D8D8"/>
          </a:soli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574" name="Shape 4574"/>
          <p:cNvSpPr/>
          <p:nvPr/>
        </p:nvSpPr>
        <p:spPr>
          <a:xfrm>
            <a:off x="830183" y="2622435"/>
            <a:ext cx="122099" cy="184279"/>
          </a:xfrm>
          <a:prstGeom prst="moon">
            <a:avLst>
              <a:gd name="adj" fmla="val 9266"/>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575" name="Shape 4575"/>
          <p:cNvSpPr/>
          <p:nvPr/>
        </p:nvSpPr>
        <p:spPr>
          <a:xfrm>
            <a:off x="1142711" y="2570837"/>
            <a:ext cx="380950" cy="287475"/>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576" name="Shape 4576"/>
          <p:cNvSpPr/>
          <p:nvPr/>
        </p:nvSpPr>
        <p:spPr>
          <a:xfrm>
            <a:off x="1211087" y="2622435"/>
            <a:ext cx="244199" cy="184279"/>
          </a:xfrm>
          <a:prstGeom prst="ellipse">
            <a:avLst/>
          </a:prstGeom>
          <a:solidFill>
            <a:srgbClr val="D8D8D8"/>
          </a:soli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577" name="Shape 4577"/>
          <p:cNvSpPr/>
          <p:nvPr/>
        </p:nvSpPr>
        <p:spPr>
          <a:xfrm>
            <a:off x="1211087" y="2622435"/>
            <a:ext cx="122099" cy="184279"/>
          </a:xfrm>
          <a:prstGeom prst="moon">
            <a:avLst>
              <a:gd name="adj" fmla="val 9266"/>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578" name="Shape 4578"/>
          <p:cNvSpPr/>
          <p:nvPr/>
        </p:nvSpPr>
        <p:spPr>
          <a:xfrm>
            <a:off x="1523614" y="2570837"/>
            <a:ext cx="380950" cy="287475"/>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579" name="Shape 4579"/>
          <p:cNvSpPr/>
          <p:nvPr/>
        </p:nvSpPr>
        <p:spPr>
          <a:xfrm>
            <a:off x="1591990" y="2622435"/>
            <a:ext cx="244199" cy="184279"/>
          </a:xfrm>
          <a:prstGeom prst="ellipse">
            <a:avLst/>
          </a:prstGeom>
          <a:solidFill>
            <a:srgbClr val="D8D8D8"/>
          </a:soli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580" name="Shape 4580"/>
          <p:cNvSpPr/>
          <p:nvPr/>
        </p:nvSpPr>
        <p:spPr>
          <a:xfrm>
            <a:off x="1591990" y="2622435"/>
            <a:ext cx="122099" cy="184279"/>
          </a:xfrm>
          <a:prstGeom prst="moon">
            <a:avLst>
              <a:gd name="adj" fmla="val 9266"/>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581" name="Shape 4581"/>
          <p:cNvSpPr/>
          <p:nvPr/>
        </p:nvSpPr>
        <p:spPr>
          <a:xfrm>
            <a:off x="1904518" y="2570837"/>
            <a:ext cx="380950" cy="287475"/>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582" name="Shape 4582"/>
          <p:cNvSpPr/>
          <p:nvPr/>
        </p:nvSpPr>
        <p:spPr>
          <a:xfrm>
            <a:off x="1972894" y="2622435"/>
            <a:ext cx="244199" cy="184279"/>
          </a:xfrm>
          <a:prstGeom prst="ellipse">
            <a:avLst/>
          </a:prstGeom>
          <a:solidFill>
            <a:srgbClr val="D8D8D8"/>
          </a:soli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583" name="Shape 4583"/>
          <p:cNvSpPr/>
          <p:nvPr/>
        </p:nvSpPr>
        <p:spPr>
          <a:xfrm>
            <a:off x="1972894" y="2622435"/>
            <a:ext cx="122099" cy="184279"/>
          </a:xfrm>
          <a:prstGeom prst="moon">
            <a:avLst>
              <a:gd name="adj" fmla="val 9266"/>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584" name="Shape 4584"/>
          <p:cNvSpPr/>
          <p:nvPr/>
        </p:nvSpPr>
        <p:spPr>
          <a:xfrm>
            <a:off x="2285421" y="2570837"/>
            <a:ext cx="380950" cy="287475"/>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585" name="Shape 4585"/>
          <p:cNvSpPr/>
          <p:nvPr/>
        </p:nvSpPr>
        <p:spPr>
          <a:xfrm>
            <a:off x="2353797" y="2622435"/>
            <a:ext cx="244199" cy="184279"/>
          </a:xfrm>
          <a:prstGeom prst="ellipse">
            <a:avLst/>
          </a:prstGeom>
          <a:solidFill>
            <a:srgbClr val="D8D8D8"/>
          </a:soli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586" name="Shape 4586"/>
          <p:cNvSpPr/>
          <p:nvPr/>
        </p:nvSpPr>
        <p:spPr>
          <a:xfrm>
            <a:off x="2353797" y="2622435"/>
            <a:ext cx="122099" cy="184279"/>
          </a:xfrm>
          <a:prstGeom prst="moon">
            <a:avLst>
              <a:gd name="adj" fmla="val 9266"/>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587" name="Shape 4587"/>
          <p:cNvSpPr/>
          <p:nvPr/>
        </p:nvSpPr>
        <p:spPr>
          <a:xfrm>
            <a:off x="2666325" y="2570837"/>
            <a:ext cx="380950" cy="287475"/>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588" name="Shape 4588"/>
          <p:cNvSpPr/>
          <p:nvPr/>
        </p:nvSpPr>
        <p:spPr>
          <a:xfrm>
            <a:off x="2734701" y="2622435"/>
            <a:ext cx="244199" cy="184279"/>
          </a:xfrm>
          <a:prstGeom prst="ellipse">
            <a:avLst/>
          </a:prstGeom>
          <a:solidFill>
            <a:srgbClr val="D8D8D8"/>
          </a:soli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589" name="Shape 4589"/>
          <p:cNvSpPr/>
          <p:nvPr/>
        </p:nvSpPr>
        <p:spPr>
          <a:xfrm>
            <a:off x="2734701" y="2622435"/>
            <a:ext cx="122099" cy="184279"/>
          </a:xfrm>
          <a:prstGeom prst="moon">
            <a:avLst>
              <a:gd name="adj" fmla="val 9266"/>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590" name="Shape 4590"/>
          <p:cNvSpPr/>
          <p:nvPr/>
        </p:nvSpPr>
        <p:spPr>
          <a:xfrm>
            <a:off x="3047228" y="2570837"/>
            <a:ext cx="380950" cy="287475"/>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591" name="Shape 4591"/>
          <p:cNvSpPr/>
          <p:nvPr/>
        </p:nvSpPr>
        <p:spPr>
          <a:xfrm>
            <a:off x="3115604" y="2622435"/>
            <a:ext cx="244199" cy="184279"/>
          </a:xfrm>
          <a:prstGeom prst="ellipse">
            <a:avLst/>
          </a:prstGeom>
          <a:solidFill>
            <a:srgbClr val="D8D8D8"/>
          </a:soli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592" name="Shape 4592"/>
          <p:cNvSpPr/>
          <p:nvPr/>
        </p:nvSpPr>
        <p:spPr>
          <a:xfrm>
            <a:off x="3115604" y="2622435"/>
            <a:ext cx="122099" cy="184279"/>
          </a:xfrm>
          <a:prstGeom prst="moon">
            <a:avLst>
              <a:gd name="adj" fmla="val 9266"/>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593" name="Shape 4593"/>
          <p:cNvSpPr/>
          <p:nvPr/>
        </p:nvSpPr>
        <p:spPr>
          <a:xfrm>
            <a:off x="3428132" y="2570837"/>
            <a:ext cx="380950" cy="287475"/>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594" name="Shape 4594"/>
          <p:cNvSpPr/>
          <p:nvPr/>
        </p:nvSpPr>
        <p:spPr>
          <a:xfrm>
            <a:off x="3496508" y="2622435"/>
            <a:ext cx="244199" cy="184279"/>
          </a:xfrm>
          <a:prstGeom prst="ellipse">
            <a:avLst/>
          </a:prstGeom>
          <a:solidFill>
            <a:srgbClr val="D8D8D8"/>
          </a:soli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595" name="Shape 4595"/>
          <p:cNvSpPr/>
          <p:nvPr/>
        </p:nvSpPr>
        <p:spPr>
          <a:xfrm>
            <a:off x="3496508" y="2622435"/>
            <a:ext cx="122099" cy="184279"/>
          </a:xfrm>
          <a:prstGeom prst="moon">
            <a:avLst>
              <a:gd name="adj" fmla="val 9266"/>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596" name="Shape 4596"/>
          <p:cNvSpPr/>
          <p:nvPr/>
        </p:nvSpPr>
        <p:spPr>
          <a:xfrm>
            <a:off x="3809035" y="2570837"/>
            <a:ext cx="380950" cy="287475"/>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597" name="Shape 4597"/>
          <p:cNvSpPr/>
          <p:nvPr/>
        </p:nvSpPr>
        <p:spPr>
          <a:xfrm>
            <a:off x="3877411" y="2622435"/>
            <a:ext cx="244199" cy="184279"/>
          </a:xfrm>
          <a:prstGeom prst="ellipse">
            <a:avLst/>
          </a:prstGeom>
          <a:solidFill>
            <a:srgbClr val="D8D8D8"/>
          </a:soli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598" name="Shape 4598"/>
          <p:cNvSpPr/>
          <p:nvPr/>
        </p:nvSpPr>
        <p:spPr>
          <a:xfrm>
            <a:off x="3877411" y="2622435"/>
            <a:ext cx="122099" cy="184279"/>
          </a:xfrm>
          <a:prstGeom prst="moon">
            <a:avLst>
              <a:gd name="adj" fmla="val 9266"/>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599" name="Shape 4599"/>
          <p:cNvSpPr/>
          <p:nvPr/>
        </p:nvSpPr>
        <p:spPr>
          <a:xfrm>
            <a:off x="4189939" y="2570837"/>
            <a:ext cx="380950" cy="287475"/>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600" name="Shape 4600"/>
          <p:cNvSpPr/>
          <p:nvPr/>
        </p:nvSpPr>
        <p:spPr>
          <a:xfrm>
            <a:off x="4258315" y="2622435"/>
            <a:ext cx="244199" cy="184279"/>
          </a:xfrm>
          <a:prstGeom prst="ellipse">
            <a:avLst/>
          </a:prstGeom>
          <a:solidFill>
            <a:srgbClr val="D8D8D8"/>
          </a:soli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601" name="Shape 4601"/>
          <p:cNvSpPr/>
          <p:nvPr/>
        </p:nvSpPr>
        <p:spPr>
          <a:xfrm>
            <a:off x="4258315" y="2622435"/>
            <a:ext cx="122099" cy="184279"/>
          </a:xfrm>
          <a:prstGeom prst="moon">
            <a:avLst>
              <a:gd name="adj" fmla="val 9266"/>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602" name="Shape 4602"/>
          <p:cNvSpPr/>
          <p:nvPr/>
        </p:nvSpPr>
        <p:spPr>
          <a:xfrm>
            <a:off x="4570842" y="2570837"/>
            <a:ext cx="380950" cy="287475"/>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603" name="Shape 4603"/>
          <p:cNvSpPr/>
          <p:nvPr/>
        </p:nvSpPr>
        <p:spPr>
          <a:xfrm>
            <a:off x="4639218" y="2622435"/>
            <a:ext cx="244199" cy="184279"/>
          </a:xfrm>
          <a:prstGeom prst="ellipse">
            <a:avLst/>
          </a:prstGeom>
          <a:solidFill>
            <a:srgbClr val="D8D8D8"/>
          </a:soli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604" name="Shape 4604"/>
          <p:cNvSpPr/>
          <p:nvPr/>
        </p:nvSpPr>
        <p:spPr>
          <a:xfrm>
            <a:off x="4639218" y="2622435"/>
            <a:ext cx="122099" cy="184279"/>
          </a:xfrm>
          <a:prstGeom prst="moon">
            <a:avLst>
              <a:gd name="adj" fmla="val 9266"/>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605" name="Shape 4605"/>
          <p:cNvSpPr/>
          <p:nvPr/>
        </p:nvSpPr>
        <p:spPr>
          <a:xfrm>
            <a:off x="4951746" y="2570837"/>
            <a:ext cx="380950" cy="287475"/>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606" name="Shape 4606"/>
          <p:cNvSpPr/>
          <p:nvPr/>
        </p:nvSpPr>
        <p:spPr>
          <a:xfrm>
            <a:off x="5020122" y="2622435"/>
            <a:ext cx="244199" cy="184279"/>
          </a:xfrm>
          <a:prstGeom prst="ellipse">
            <a:avLst/>
          </a:prstGeom>
          <a:solidFill>
            <a:srgbClr val="D8D8D8"/>
          </a:soli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607" name="Shape 4607"/>
          <p:cNvSpPr/>
          <p:nvPr/>
        </p:nvSpPr>
        <p:spPr>
          <a:xfrm>
            <a:off x="5020122" y="2622435"/>
            <a:ext cx="122099" cy="184279"/>
          </a:xfrm>
          <a:prstGeom prst="moon">
            <a:avLst>
              <a:gd name="adj" fmla="val 9266"/>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608" name="Shape 4608"/>
          <p:cNvSpPr/>
          <p:nvPr/>
        </p:nvSpPr>
        <p:spPr>
          <a:xfrm>
            <a:off x="5332649" y="2570837"/>
            <a:ext cx="380950" cy="287475"/>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609" name="Shape 4609"/>
          <p:cNvSpPr/>
          <p:nvPr/>
        </p:nvSpPr>
        <p:spPr>
          <a:xfrm>
            <a:off x="5401025" y="2622435"/>
            <a:ext cx="244199" cy="184279"/>
          </a:xfrm>
          <a:prstGeom prst="ellipse">
            <a:avLst/>
          </a:prstGeom>
          <a:solidFill>
            <a:srgbClr val="D8D8D8"/>
          </a:soli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610" name="Shape 4610"/>
          <p:cNvSpPr/>
          <p:nvPr/>
        </p:nvSpPr>
        <p:spPr>
          <a:xfrm>
            <a:off x="5401025" y="2622435"/>
            <a:ext cx="122099" cy="184279"/>
          </a:xfrm>
          <a:prstGeom prst="moon">
            <a:avLst>
              <a:gd name="adj" fmla="val 9266"/>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611" name="Shape 4611"/>
          <p:cNvSpPr/>
          <p:nvPr/>
        </p:nvSpPr>
        <p:spPr>
          <a:xfrm>
            <a:off x="5713553" y="2570837"/>
            <a:ext cx="380950" cy="287475"/>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612" name="Shape 4612"/>
          <p:cNvSpPr/>
          <p:nvPr/>
        </p:nvSpPr>
        <p:spPr>
          <a:xfrm>
            <a:off x="5781929" y="2622435"/>
            <a:ext cx="244199" cy="184279"/>
          </a:xfrm>
          <a:prstGeom prst="ellipse">
            <a:avLst/>
          </a:prstGeom>
          <a:solidFill>
            <a:srgbClr val="D8D8D8"/>
          </a:soli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613" name="Shape 4613"/>
          <p:cNvSpPr/>
          <p:nvPr/>
        </p:nvSpPr>
        <p:spPr>
          <a:xfrm>
            <a:off x="5781929" y="2622435"/>
            <a:ext cx="122099" cy="184279"/>
          </a:xfrm>
          <a:prstGeom prst="moon">
            <a:avLst>
              <a:gd name="adj" fmla="val 9266"/>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614" name="Shape 4614"/>
          <p:cNvSpPr/>
          <p:nvPr/>
        </p:nvSpPr>
        <p:spPr>
          <a:xfrm>
            <a:off x="6094456" y="2570837"/>
            <a:ext cx="380950" cy="287475"/>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615" name="Shape 4615"/>
          <p:cNvSpPr/>
          <p:nvPr/>
        </p:nvSpPr>
        <p:spPr>
          <a:xfrm>
            <a:off x="6162832" y="2622435"/>
            <a:ext cx="244199" cy="184279"/>
          </a:xfrm>
          <a:prstGeom prst="ellipse">
            <a:avLst/>
          </a:prstGeom>
          <a:solidFill>
            <a:srgbClr val="D8D8D8"/>
          </a:soli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616" name="Shape 4616"/>
          <p:cNvSpPr/>
          <p:nvPr/>
        </p:nvSpPr>
        <p:spPr>
          <a:xfrm>
            <a:off x="6162832" y="2622435"/>
            <a:ext cx="122099" cy="184279"/>
          </a:xfrm>
          <a:prstGeom prst="moon">
            <a:avLst>
              <a:gd name="adj" fmla="val 9266"/>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617" name="Shape 4617"/>
          <p:cNvSpPr/>
          <p:nvPr/>
        </p:nvSpPr>
        <p:spPr>
          <a:xfrm>
            <a:off x="6475360" y="2570837"/>
            <a:ext cx="380950" cy="287475"/>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618" name="Shape 4618"/>
          <p:cNvSpPr/>
          <p:nvPr/>
        </p:nvSpPr>
        <p:spPr>
          <a:xfrm>
            <a:off x="6543736" y="2622435"/>
            <a:ext cx="244199" cy="184279"/>
          </a:xfrm>
          <a:prstGeom prst="ellipse">
            <a:avLst/>
          </a:prstGeom>
          <a:solidFill>
            <a:srgbClr val="D8D8D8"/>
          </a:soli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619" name="Shape 4619"/>
          <p:cNvSpPr/>
          <p:nvPr/>
        </p:nvSpPr>
        <p:spPr>
          <a:xfrm>
            <a:off x="6543736" y="2622435"/>
            <a:ext cx="122099" cy="184279"/>
          </a:xfrm>
          <a:prstGeom prst="moon">
            <a:avLst>
              <a:gd name="adj" fmla="val 9266"/>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620" name="Shape 4620"/>
          <p:cNvSpPr/>
          <p:nvPr/>
        </p:nvSpPr>
        <p:spPr>
          <a:xfrm>
            <a:off x="6856263" y="2570837"/>
            <a:ext cx="380950" cy="287475"/>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621" name="Shape 4621"/>
          <p:cNvSpPr/>
          <p:nvPr/>
        </p:nvSpPr>
        <p:spPr>
          <a:xfrm>
            <a:off x="6924639" y="2622435"/>
            <a:ext cx="244199" cy="184279"/>
          </a:xfrm>
          <a:prstGeom prst="ellipse">
            <a:avLst/>
          </a:prstGeom>
          <a:solidFill>
            <a:srgbClr val="D8D8D8"/>
          </a:soli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622" name="Shape 4622"/>
          <p:cNvSpPr/>
          <p:nvPr/>
        </p:nvSpPr>
        <p:spPr>
          <a:xfrm>
            <a:off x="6924639" y="2622435"/>
            <a:ext cx="122099" cy="184279"/>
          </a:xfrm>
          <a:prstGeom prst="moon">
            <a:avLst>
              <a:gd name="adj" fmla="val 9266"/>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623" name="Shape 4623"/>
          <p:cNvSpPr/>
          <p:nvPr/>
        </p:nvSpPr>
        <p:spPr>
          <a:xfrm>
            <a:off x="7237167" y="2570837"/>
            <a:ext cx="380950" cy="287475"/>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624" name="Shape 4624"/>
          <p:cNvSpPr/>
          <p:nvPr/>
        </p:nvSpPr>
        <p:spPr>
          <a:xfrm>
            <a:off x="7305543" y="2622435"/>
            <a:ext cx="244199" cy="184279"/>
          </a:xfrm>
          <a:prstGeom prst="ellipse">
            <a:avLst/>
          </a:prstGeom>
          <a:solidFill>
            <a:srgbClr val="D8D8D8"/>
          </a:soli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625" name="Shape 4625"/>
          <p:cNvSpPr/>
          <p:nvPr/>
        </p:nvSpPr>
        <p:spPr>
          <a:xfrm>
            <a:off x="7305543" y="2622435"/>
            <a:ext cx="122099" cy="184279"/>
          </a:xfrm>
          <a:prstGeom prst="moon">
            <a:avLst>
              <a:gd name="adj" fmla="val 9266"/>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626" name="Shape 4626"/>
          <p:cNvSpPr/>
          <p:nvPr/>
        </p:nvSpPr>
        <p:spPr>
          <a:xfrm>
            <a:off x="7618070" y="2570837"/>
            <a:ext cx="380950" cy="287475"/>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627" name="Shape 4627"/>
          <p:cNvSpPr/>
          <p:nvPr/>
        </p:nvSpPr>
        <p:spPr>
          <a:xfrm>
            <a:off x="7686446" y="2622435"/>
            <a:ext cx="244199" cy="184279"/>
          </a:xfrm>
          <a:prstGeom prst="ellipse">
            <a:avLst/>
          </a:prstGeom>
          <a:solidFill>
            <a:srgbClr val="D8D8D8"/>
          </a:soli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628" name="Shape 4628"/>
          <p:cNvSpPr/>
          <p:nvPr/>
        </p:nvSpPr>
        <p:spPr>
          <a:xfrm>
            <a:off x="7686446" y="2622435"/>
            <a:ext cx="122099" cy="184279"/>
          </a:xfrm>
          <a:prstGeom prst="moon">
            <a:avLst>
              <a:gd name="adj" fmla="val 9266"/>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629" name="Shape 4629"/>
          <p:cNvSpPr/>
          <p:nvPr/>
        </p:nvSpPr>
        <p:spPr>
          <a:xfrm>
            <a:off x="7998974" y="2570837"/>
            <a:ext cx="380950" cy="287475"/>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630" name="Shape 4630"/>
          <p:cNvSpPr/>
          <p:nvPr/>
        </p:nvSpPr>
        <p:spPr>
          <a:xfrm>
            <a:off x="8067350" y="2622435"/>
            <a:ext cx="244199" cy="184279"/>
          </a:xfrm>
          <a:prstGeom prst="ellipse">
            <a:avLst/>
          </a:prstGeom>
          <a:solidFill>
            <a:srgbClr val="D8D8D8"/>
          </a:soli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631" name="Shape 4631"/>
          <p:cNvSpPr/>
          <p:nvPr/>
        </p:nvSpPr>
        <p:spPr>
          <a:xfrm>
            <a:off x="8067350" y="2622435"/>
            <a:ext cx="122099" cy="184279"/>
          </a:xfrm>
          <a:prstGeom prst="moon">
            <a:avLst>
              <a:gd name="adj" fmla="val 9266"/>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632" name="Shape 4632"/>
          <p:cNvSpPr/>
          <p:nvPr/>
        </p:nvSpPr>
        <p:spPr>
          <a:xfrm>
            <a:off x="8379877" y="2570837"/>
            <a:ext cx="380950" cy="287475"/>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633" name="Shape 4633"/>
          <p:cNvSpPr/>
          <p:nvPr/>
        </p:nvSpPr>
        <p:spPr>
          <a:xfrm>
            <a:off x="8448253" y="2622435"/>
            <a:ext cx="244199" cy="184279"/>
          </a:xfrm>
          <a:prstGeom prst="ellipse">
            <a:avLst/>
          </a:prstGeom>
          <a:solidFill>
            <a:srgbClr val="D8D8D8"/>
          </a:soli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634" name="Shape 4634"/>
          <p:cNvSpPr/>
          <p:nvPr/>
        </p:nvSpPr>
        <p:spPr>
          <a:xfrm>
            <a:off x="8448253" y="2622435"/>
            <a:ext cx="122099" cy="184279"/>
          </a:xfrm>
          <a:prstGeom prst="moon">
            <a:avLst>
              <a:gd name="adj" fmla="val 9266"/>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635" name="Shape 4635"/>
          <p:cNvSpPr/>
          <p:nvPr/>
        </p:nvSpPr>
        <p:spPr>
          <a:xfrm>
            <a:off x="8760781" y="2570837"/>
            <a:ext cx="380950" cy="287475"/>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636" name="Shape 4636"/>
          <p:cNvSpPr/>
          <p:nvPr/>
        </p:nvSpPr>
        <p:spPr>
          <a:xfrm>
            <a:off x="8829157" y="2622435"/>
            <a:ext cx="244199" cy="184279"/>
          </a:xfrm>
          <a:prstGeom prst="ellipse">
            <a:avLst/>
          </a:prstGeom>
          <a:solidFill>
            <a:srgbClr val="D8D8D8"/>
          </a:soli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637" name="Shape 4637"/>
          <p:cNvSpPr/>
          <p:nvPr/>
        </p:nvSpPr>
        <p:spPr>
          <a:xfrm>
            <a:off x="8829157" y="2622435"/>
            <a:ext cx="122099" cy="184279"/>
          </a:xfrm>
          <a:prstGeom prst="moon">
            <a:avLst>
              <a:gd name="adj" fmla="val 9266"/>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638" name="Shape 4638"/>
          <p:cNvSpPr/>
          <p:nvPr/>
        </p:nvSpPr>
        <p:spPr>
          <a:xfrm>
            <a:off x="0" y="2285188"/>
            <a:ext cx="380950" cy="287475"/>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639" name="Shape 4639"/>
          <p:cNvSpPr/>
          <p:nvPr/>
        </p:nvSpPr>
        <p:spPr>
          <a:xfrm>
            <a:off x="68376" y="2336786"/>
            <a:ext cx="244199" cy="184279"/>
          </a:xfrm>
          <a:prstGeom prst="ellipse">
            <a:avLst/>
          </a:prstGeom>
          <a:solidFill>
            <a:srgbClr val="D8D8D8"/>
          </a:soli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640" name="Shape 4640"/>
          <p:cNvSpPr/>
          <p:nvPr/>
        </p:nvSpPr>
        <p:spPr>
          <a:xfrm>
            <a:off x="68376" y="2336786"/>
            <a:ext cx="122099" cy="184279"/>
          </a:xfrm>
          <a:prstGeom prst="moon">
            <a:avLst>
              <a:gd name="adj" fmla="val 9266"/>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641" name="Shape 4641"/>
          <p:cNvSpPr/>
          <p:nvPr/>
        </p:nvSpPr>
        <p:spPr>
          <a:xfrm>
            <a:off x="380904" y="2285188"/>
            <a:ext cx="380950" cy="287475"/>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642" name="Shape 4642"/>
          <p:cNvSpPr/>
          <p:nvPr/>
        </p:nvSpPr>
        <p:spPr>
          <a:xfrm>
            <a:off x="449280" y="2336786"/>
            <a:ext cx="244199" cy="184279"/>
          </a:xfrm>
          <a:prstGeom prst="ellipse">
            <a:avLst/>
          </a:prstGeom>
          <a:solidFill>
            <a:srgbClr val="D8D8D8"/>
          </a:soli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643" name="Shape 4643"/>
          <p:cNvSpPr/>
          <p:nvPr/>
        </p:nvSpPr>
        <p:spPr>
          <a:xfrm>
            <a:off x="449280" y="2336786"/>
            <a:ext cx="122099" cy="184279"/>
          </a:xfrm>
          <a:prstGeom prst="moon">
            <a:avLst>
              <a:gd name="adj" fmla="val 9266"/>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644" name="Shape 4644"/>
          <p:cNvSpPr/>
          <p:nvPr/>
        </p:nvSpPr>
        <p:spPr>
          <a:xfrm>
            <a:off x="761807" y="2285188"/>
            <a:ext cx="380950" cy="287475"/>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645" name="Shape 4645"/>
          <p:cNvSpPr/>
          <p:nvPr/>
        </p:nvSpPr>
        <p:spPr>
          <a:xfrm>
            <a:off x="830183" y="2336786"/>
            <a:ext cx="244199" cy="184279"/>
          </a:xfrm>
          <a:prstGeom prst="ellipse">
            <a:avLst/>
          </a:prstGeom>
          <a:solidFill>
            <a:srgbClr val="D8D8D8"/>
          </a:soli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646" name="Shape 4646"/>
          <p:cNvSpPr/>
          <p:nvPr/>
        </p:nvSpPr>
        <p:spPr>
          <a:xfrm>
            <a:off x="830183" y="2336786"/>
            <a:ext cx="122099" cy="184279"/>
          </a:xfrm>
          <a:prstGeom prst="moon">
            <a:avLst>
              <a:gd name="adj" fmla="val 9266"/>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647" name="Shape 4647"/>
          <p:cNvSpPr/>
          <p:nvPr/>
        </p:nvSpPr>
        <p:spPr>
          <a:xfrm>
            <a:off x="1142711" y="2285188"/>
            <a:ext cx="380950" cy="287475"/>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648" name="Shape 4648"/>
          <p:cNvSpPr/>
          <p:nvPr/>
        </p:nvSpPr>
        <p:spPr>
          <a:xfrm>
            <a:off x="1211087" y="2336786"/>
            <a:ext cx="244199" cy="184279"/>
          </a:xfrm>
          <a:prstGeom prst="ellipse">
            <a:avLst/>
          </a:prstGeom>
          <a:solidFill>
            <a:srgbClr val="D8D8D8"/>
          </a:soli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649" name="Shape 4649"/>
          <p:cNvSpPr/>
          <p:nvPr/>
        </p:nvSpPr>
        <p:spPr>
          <a:xfrm>
            <a:off x="1211087" y="2336786"/>
            <a:ext cx="122099" cy="184279"/>
          </a:xfrm>
          <a:prstGeom prst="moon">
            <a:avLst>
              <a:gd name="adj" fmla="val 9266"/>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650" name="Shape 4650"/>
          <p:cNvSpPr/>
          <p:nvPr/>
        </p:nvSpPr>
        <p:spPr>
          <a:xfrm>
            <a:off x="1523614" y="2285188"/>
            <a:ext cx="380950" cy="287475"/>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651" name="Shape 4651"/>
          <p:cNvSpPr/>
          <p:nvPr/>
        </p:nvSpPr>
        <p:spPr>
          <a:xfrm>
            <a:off x="1591990" y="2336786"/>
            <a:ext cx="244199" cy="184279"/>
          </a:xfrm>
          <a:prstGeom prst="ellipse">
            <a:avLst/>
          </a:prstGeom>
          <a:solidFill>
            <a:srgbClr val="D8D8D8"/>
          </a:soli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652" name="Shape 4652"/>
          <p:cNvSpPr/>
          <p:nvPr/>
        </p:nvSpPr>
        <p:spPr>
          <a:xfrm>
            <a:off x="1591990" y="2336786"/>
            <a:ext cx="122099" cy="184279"/>
          </a:xfrm>
          <a:prstGeom prst="moon">
            <a:avLst>
              <a:gd name="adj" fmla="val 9266"/>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653" name="Shape 4653"/>
          <p:cNvSpPr/>
          <p:nvPr/>
        </p:nvSpPr>
        <p:spPr>
          <a:xfrm>
            <a:off x="1904518" y="2285188"/>
            <a:ext cx="380950" cy="287475"/>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654" name="Shape 4654"/>
          <p:cNvSpPr/>
          <p:nvPr/>
        </p:nvSpPr>
        <p:spPr>
          <a:xfrm>
            <a:off x="1972894" y="2336786"/>
            <a:ext cx="244199" cy="184279"/>
          </a:xfrm>
          <a:prstGeom prst="ellipse">
            <a:avLst/>
          </a:prstGeom>
          <a:solidFill>
            <a:srgbClr val="D8D8D8"/>
          </a:soli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655" name="Shape 4655"/>
          <p:cNvSpPr/>
          <p:nvPr/>
        </p:nvSpPr>
        <p:spPr>
          <a:xfrm>
            <a:off x="1972894" y="2336786"/>
            <a:ext cx="122099" cy="184279"/>
          </a:xfrm>
          <a:prstGeom prst="moon">
            <a:avLst>
              <a:gd name="adj" fmla="val 9266"/>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656" name="Shape 4656"/>
          <p:cNvSpPr/>
          <p:nvPr/>
        </p:nvSpPr>
        <p:spPr>
          <a:xfrm>
            <a:off x="2285421" y="2285188"/>
            <a:ext cx="380950" cy="287475"/>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657" name="Shape 4657"/>
          <p:cNvSpPr/>
          <p:nvPr/>
        </p:nvSpPr>
        <p:spPr>
          <a:xfrm>
            <a:off x="2353797" y="2336786"/>
            <a:ext cx="244199" cy="184279"/>
          </a:xfrm>
          <a:prstGeom prst="ellipse">
            <a:avLst/>
          </a:prstGeom>
          <a:solidFill>
            <a:srgbClr val="D8D8D8"/>
          </a:soli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658" name="Shape 4658"/>
          <p:cNvSpPr/>
          <p:nvPr/>
        </p:nvSpPr>
        <p:spPr>
          <a:xfrm>
            <a:off x="2353797" y="2336786"/>
            <a:ext cx="122099" cy="184279"/>
          </a:xfrm>
          <a:prstGeom prst="moon">
            <a:avLst>
              <a:gd name="adj" fmla="val 9266"/>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659" name="Shape 4659"/>
          <p:cNvSpPr/>
          <p:nvPr/>
        </p:nvSpPr>
        <p:spPr>
          <a:xfrm>
            <a:off x="2666325" y="2285188"/>
            <a:ext cx="380950" cy="287475"/>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660" name="Shape 4660"/>
          <p:cNvSpPr/>
          <p:nvPr/>
        </p:nvSpPr>
        <p:spPr>
          <a:xfrm>
            <a:off x="2734701" y="2336786"/>
            <a:ext cx="244199" cy="184279"/>
          </a:xfrm>
          <a:prstGeom prst="ellipse">
            <a:avLst/>
          </a:prstGeom>
          <a:solidFill>
            <a:srgbClr val="D8D8D8"/>
          </a:soli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661" name="Shape 4661"/>
          <p:cNvSpPr/>
          <p:nvPr/>
        </p:nvSpPr>
        <p:spPr>
          <a:xfrm>
            <a:off x="2734701" y="2336786"/>
            <a:ext cx="122099" cy="184279"/>
          </a:xfrm>
          <a:prstGeom prst="moon">
            <a:avLst>
              <a:gd name="adj" fmla="val 9266"/>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662" name="Shape 4662"/>
          <p:cNvSpPr/>
          <p:nvPr/>
        </p:nvSpPr>
        <p:spPr>
          <a:xfrm>
            <a:off x="3047228" y="2285188"/>
            <a:ext cx="380950" cy="287475"/>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663" name="Shape 4663"/>
          <p:cNvSpPr/>
          <p:nvPr/>
        </p:nvSpPr>
        <p:spPr>
          <a:xfrm>
            <a:off x="3115604" y="2336786"/>
            <a:ext cx="244199" cy="184279"/>
          </a:xfrm>
          <a:prstGeom prst="ellipse">
            <a:avLst/>
          </a:prstGeom>
          <a:solidFill>
            <a:srgbClr val="D8D8D8"/>
          </a:soli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664" name="Shape 4664"/>
          <p:cNvSpPr/>
          <p:nvPr/>
        </p:nvSpPr>
        <p:spPr>
          <a:xfrm>
            <a:off x="3115604" y="2336786"/>
            <a:ext cx="122099" cy="184279"/>
          </a:xfrm>
          <a:prstGeom prst="moon">
            <a:avLst>
              <a:gd name="adj" fmla="val 9266"/>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665" name="Shape 4665"/>
          <p:cNvSpPr/>
          <p:nvPr/>
        </p:nvSpPr>
        <p:spPr>
          <a:xfrm>
            <a:off x="3428132" y="2285188"/>
            <a:ext cx="380950" cy="287475"/>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666" name="Shape 4666"/>
          <p:cNvSpPr/>
          <p:nvPr/>
        </p:nvSpPr>
        <p:spPr>
          <a:xfrm>
            <a:off x="3496508" y="2336786"/>
            <a:ext cx="244199" cy="184279"/>
          </a:xfrm>
          <a:prstGeom prst="ellipse">
            <a:avLst/>
          </a:prstGeom>
          <a:solidFill>
            <a:srgbClr val="D8D8D8"/>
          </a:soli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667" name="Shape 4667"/>
          <p:cNvSpPr/>
          <p:nvPr/>
        </p:nvSpPr>
        <p:spPr>
          <a:xfrm>
            <a:off x="3496508" y="2336786"/>
            <a:ext cx="122099" cy="184279"/>
          </a:xfrm>
          <a:prstGeom prst="moon">
            <a:avLst>
              <a:gd name="adj" fmla="val 9266"/>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668" name="Shape 4668"/>
          <p:cNvSpPr/>
          <p:nvPr/>
        </p:nvSpPr>
        <p:spPr>
          <a:xfrm>
            <a:off x="3809035" y="2285188"/>
            <a:ext cx="380950" cy="287475"/>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669" name="Shape 4669"/>
          <p:cNvSpPr/>
          <p:nvPr/>
        </p:nvSpPr>
        <p:spPr>
          <a:xfrm>
            <a:off x="3877411" y="2336786"/>
            <a:ext cx="244199" cy="184279"/>
          </a:xfrm>
          <a:prstGeom prst="ellipse">
            <a:avLst/>
          </a:prstGeom>
          <a:solidFill>
            <a:srgbClr val="D8D8D8"/>
          </a:soli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670" name="Shape 4670"/>
          <p:cNvSpPr/>
          <p:nvPr/>
        </p:nvSpPr>
        <p:spPr>
          <a:xfrm>
            <a:off x="3877411" y="2336786"/>
            <a:ext cx="122099" cy="184279"/>
          </a:xfrm>
          <a:prstGeom prst="moon">
            <a:avLst>
              <a:gd name="adj" fmla="val 9266"/>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671" name="Shape 4671"/>
          <p:cNvSpPr/>
          <p:nvPr/>
        </p:nvSpPr>
        <p:spPr>
          <a:xfrm>
            <a:off x="4189939" y="2285188"/>
            <a:ext cx="380950" cy="287475"/>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672" name="Shape 4672"/>
          <p:cNvSpPr/>
          <p:nvPr/>
        </p:nvSpPr>
        <p:spPr>
          <a:xfrm>
            <a:off x="4258315" y="2336786"/>
            <a:ext cx="244199" cy="184279"/>
          </a:xfrm>
          <a:prstGeom prst="ellipse">
            <a:avLst/>
          </a:prstGeom>
          <a:solidFill>
            <a:srgbClr val="D8D8D8"/>
          </a:soli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673" name="Shape 4673"/>
          <p:cNvSpPr/>
          <p:nvPr/>
        </p:nvSpPr>
        <p:spPr>
          <a:xfrm>
            <a:off x="4258315" y="2336786"/>
            <a:ext cx="122099" cy="184279"/>
          </a:xfrm>
          <a:prstGeom prst="moon">
            <a:avLst>
              <a:gd name="adj" fmla="val 9266"/>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674" name="Shape 4674"/>
          <p:cNvSpPr/>
          <p:nvPr/>
        </p:nvSpPr>
        <p:spPr>
          <a:xfrm>
            <a:off x="4570842" y="2285188"/>
            <a:ext cx="380950" cy="287475"/>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675" name="Shape 4675"/>
          <p:cNvSpPr/>
          <p:nvPr/>
        </p:nvSpPr>
        <p:spPr>
          <a:xfrm>
            <a:off x="4639218" y="2336786"/>
            <a:ext cx="244199" cy="184279"/>
          </a:xfrm>
          <a:prstGeom prst="ellipse">
            <a:avLst/>
          </a:prstGeom>
          <a:solidFill>
            <a:srgbClr val="D8D8D8"/>
          </a:soli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676" name="Shape 4676"/>
          <p:cNvSpPr/>
          <p:nvPr/>
        </p:nvSpPr>
        <p:spPr>
          <a:xfrm>
            <a:off x="4639218" y="2336786"/>
            <a:ext cx="122099" cy="184279"/>
          </a:xfrm>
          <a:prstGeom prst="moon">
            <a:avLst>
              <a:gd name="adj" fmla="val 9266"/>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677" name="Shape 4677"/>
          <p:cNvSpPr/>
          <p:nvPr/>
        </p:nvSpPr>
        <p:spPr>
          <a:xfrm>
            <a:off x="4951746" y="2285188"/>
            <a:ext cx="380950" cy="287475"/>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678" name="Shape 4678"/>
          <p:cNvSpPr/>
          <p:nvPr/>
        </p:nvSpPr>
        <p:spPr>
          <a:xfrm>
            <a:off x="5020122" y="2336786"/>
            <a:ext cx="244199" cy="184279"/>
          </a:xfrm>
          <a:prstGeom prst="ellipse">
            <a:avLst/>
          </a:prstGeom>
          <a:solidFill>
            <a:srgbClr val="D8D8D8"/>
          </a:soli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679" name="Shape 4679"/>
          <p:cNvSpPr/>
          <p:nvPr/>
        </p:nvSpPr>
        <p:spPr>
          <a:xfrm>
            <a:off x="5020122" y="2336786"/>
            <a:ext cx="122099" cy="184279"/>
          </a:xfrm>
          <a:prstGeom prst="moon">
            <a:avLst>
              <a:gd name="adj" fmla="val 9266"/>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680" name="Shape 4680"/>
          <p:cNvSpPr/>
          <p:nvPr/>
        </p:nvSpPr>
        <p:spPr>
          <a:xfrm>
            <a:off x="5332649" y="2285188"/>
            <a:ext cx="380950" cy="287475"/>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681" name="Shape 4681"/>
          <p:cNvSpPr/>
          <p:nvPr/>
        </p:nvSpPr>
        <p:spPr>
          <a:xfrm>
            <a:off x="5401025" y="2336786"/>
            <a:ext cx="244199" cy="184279"/>
          </a:xfrm>
          <a:prstGeom prst="ellipse">
            <a:avLst/>
          </a:prstGeom>
          <a:solidFill>
            <a:srgbClr val="D8D8D8"/>
          </a:soli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682" name="Shape 4682"/>
          <p:cNvSpPr/>
          <p:nvPr/>
        </p:nvSpPr>
        <p:spPr>
          <a:xfrm>
            <a:off x="5401025" y="2336786"/>
            <a:ext cx="122099" cy="184279"/>
          </a:xfrm>
          <a:prstGeom prst="moon">
            <a:avLst>
              <a:gd name="adj" fmla="val 9266"/>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683" name="Shape 4683"/>
          <p:cNvSpPr/>
          <p:nvPr/>
        </p:nvSpPr>
        <p:spPr>
          <a:xfrm>
            <a:off x="5713553" y="2285188"/>
            <a:ext cx="380950" cy="287475"/>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684" name="Shape 4684"/>
          <p:cNvSpPr/>
          <p:nvPr/>
        </p:nvSpPr>
        <p:spPr>
          <a:xfrm>
            <a:off x="5781929" y="2336786"/>
            <a:ext cx="244199" cy="184279"/>
          </a:xfrm>
          <a:prstGeom prst="ellipse">
            <a:avLst/>
          </a:prstGeom>
          <a:solidFill>
            <a:srgbClr val="D8D8D8"/>
          </a:soli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685" name="Shape 4685"/>
          <p:cNvSpPr/>
          <p:nvPr/>
        </p:nvSpPr>
        <p:spPr>
          <a:xfrm>
            <a:off x="5781929" y="2336786"/>
            <a:ext cx="122099" cy="184279"/>
          </a:xfrm>
          <a:prstGeom prst="moon">
            <a:avLst>
              <a:gd name="adj" fmla="val 9266"/>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686" name="Shape 4686"/>
          <p:cNvSpPr/>
          <p:nvPr/>
        </p:nvSpPr>
        <p:spPr>
          <a:xfrm>
            <a:off x="6094456" y="2285188"/>
            <a:ext cx="380950" cy="287475"/>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687" name="Shape 4687"/>
          <p:cNvSpPr/>
          <p:nvPr/>
        </p:nvSpPr>
        <p:spPr>
          <a:xfrm>
            <a:off x="6162832" y="2336786"/>
            <a:ext cx="244199" cy="184279"/>
          </a:xfrm>
          <a:prstGeom prst="ellipse">
            <a:avLst/>
          </a:prstGeom>
          <a:solidFill>
            <a:srgbClr val="D8D8D8"/>
          </a:soli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688" name="Shape 4688"/>
          <p:cNvSpPr/>
          <p:nvPr/>
        </p:nvSpPr>
        <p:spPr>
          <a:xfrm>
            <a:off x="6162832" y="2336786"/>
            <a:ext cx="122099" cy="184279"/>
          </a:xfrm>
          <a:prstGeom prst="moon">
            <a:avLst>
              <a:gd name="adj" fmla="val 9266"/>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689" name="Shape 4689"/>
          <p:cNvSpPr/>
          <p:nvPr/>
        </p:nvSpPr>
        <p:spPr>
          <a:xfrm>
            <a:off x="6475360" y="2285188"/>
            <a:ext cx="380950" cy="287475"/>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690" name="Shape 4690"/>
          <p:cNvSpPr/>
          <p:nvPr/>
        </p:nvSpPr>
        <p:spPr>
          <a:xfrm>
            <a:off x="6543736" y="2336786"/>
            <a:ext cx="244199" cy="184279"/>
          </a:xfrm>
          <a:prstGeom prst="ellipse">
            <a:avLst/>
          </a:prstGeom>
          <a:solidFill>
            <a:srgbClr val="D8D8D8"/>
          </a:soli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691" name="Shape 4691"/>
          <p:cNvSpPr/>
          <p:nvPr/>
        </p:nvSpPr>
        <p:spPr>
          <a:xfrm>
            <a:off x="6543736" y="2336786"/>
            <a:ext cx="122099" cy="184279"/>
          </a:xfrm>
          <a:prstGeom prst="moon">
            <a:avLst>
              <a:gd name="adj" fmla="val 9266"/>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692" name="Shape 4692"/>
          <p:cNvSpPr/>
          <p:nvPr/>
        </p:nvSpPr>
        <p:spPr>
          <a:xfrm>
            <a:off x="6856263" y="2285188"/>
            <a:ext cx="380950" cy="287475"/>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693" name="Shape 4693"/>
          <p:cNvSpPr/>
          <p:nvPr/>
        </p:nvSpPr>
        <p:spPr>
          <a:xfrm>
            <a:off x="6924639" y="2336786"/>
            <a:ext cx="244199" cy="184279"/>
          </a:xfrm>
          <a:prstGeom prst="ellipse">
            <a:avLst/>
          </a:prstGeom>
          <a:solidFill>
            <a:srgbClr val="D8D8D8"/>
          </a:soli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694" name="Shape 4694"/>
          <p:cNvSpPr/>
          <p:nvPr/>
        </p:nvSpPr>
        <p:spPr>
          <a:xfrm>
            <a:off x="6924639" y="2336786"/>
            <a:ext cx="122099" cy="184279"/>
          </a:xfrm>
          <a:prstGeom prst="moon">
            <a:avLst>
              <a:gd name="adj" fmla="val 9266"/>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695" name="Shape 4695"/>
          <p:cNvSpPr/>
          <p:nvPr/>
        </p:nvSpPr>
        <p:spPr>
          <a:xfrm>
            <a:off x="7237167" y="2285188"/>
            <a:ext cx="380950" cy="287475"/>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696" name="Shape 4696"/>
          <p:cNvSpPr/>
          <p:nvPr/>
        </p:nvSpPr>
        <p:spPr>
          <a:xfrm>
            <a:off x="7305543" y="2336786"/>
            <a:ext cx="244199" cy="184279"/>
          </a:xfrm>
          <a:prstGeom prst="ellipse">
            <a:avLst/>
          </a:prstGeom>
          <a:solidFill>
            <a:srgbClr val="D8D8D8"/>
          </a:soli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697" name="Shape 4697"/>
          <p:cNvSpPr/>
          <p:nvPr/>
        </p:nvSpPr>
        <p:spPr>
          <a:xfrm>
            <a:off x="7305543" y="2336786"/>
            <a:ext cx="122099" cy="184279"/>
          </a:xfrm>
          <a:prstGeom prst="moon">
            <a:avLst>
              <a:gd name="adj" fmla="val 9266"/>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698" name="Shape 4698"/>
          <p:cNvSpPr/>
          <p:nvPr/>
        </p:nvSpPr>
        <p:spPr>
          <a:xfrm>
            <a:off x="7618070" y="2285188"/>
            <a:ext cx="380950" cy="287475"/>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699" name="Shape 4699"/>
          <p:cNvSpPr/>
          <p:nvPr/>
        </p:nvSpPr>
        <p:spPr>
          <a:xfrm>
            <a:off x="7686446" y="2336786"/>
            <a:ext cx="244199" cy="184279"/>
          </a:xfrm>
          <a:prstGeom prst="ellipse">
            <a:avLst/>
          </a:prstGeom>
          <a:solidFill>
            <a:srgbClr val="D8D8D8"/>
          </a:soli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700" name="Shape 4700"/>
          <p:cNvSpPr/>
          <p:nvPr/>
        </p:nvSpPr>
        <p:spPr>
          <a:xfrm>
            <a:off x="7686446" y="2336786"/>
            <a:ext cx="122099" cy="184279"/>
          </a:xfrm>
          <a:prstGeom prst="moon">
            <a:avLst>
              <a:gd name="adj" fmla="val 9266"/>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701" name="Shape 4701"/>
          <p:cNvSpPr/>
          <p:nvPr/>
        </p:nvSpPr>
        <p:spPr>
          <a:xfrm>
            <a:off x="7998974" y="2285188"/>
            <a:ext cx="380950" cy="287475"/>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702" name="Shape 4702"/>
          <p:cNvSpPr/>
          <p:nvPr/>
        </p:nvSpPr>
        <p:spPr>
          <a:xfrm>
            <a:off x="8067350" y="2336786"/>
            <a:ext cx="244199" cy="184279"/>
          </a:xfrm>
          <a:prstGeom prst="ellipse">
            <a:avLst/>
          </a:prstGeom>
          <a:solidFill>
            <a:srgbClr val="D8D8D8"/>
          </a:soli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703" name="Shape 4703"/>
          <p:cNvSpPr/>
          <p:nvPr/>
        </p:nvSpPr>
        <p:spPr>
          <a:xfrm>
            <a:off x="8067350" y="2336786"/>
            <a:ext cx="122099" cy="184279"/>
          </a:xfrm>
          <a:prstGeom prst="moon">
            <a:avLst>
              <a:gd name="adj" fmla="val 9266"/>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704" name="Shape 4704"/>
          <p:cNvSpPr/>
          <p:nvPr/>
        </p:nvSpPr>
        <p:spPr>
          <a:xfrm>
            <a:off x="8379877" y="2285188"/>
            <a:ext cx="380950" cy="287475"/>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705" name="Shape 4705"/>
          <p:cNvSpPr/>
          <p:nvPr/>
        </p:nvSpPr>
        <p:spPr>
          <a:xfrm>
            <a:off x="8448253" y="2336786"/>
            <a:ext cx="244199" cy="184279"/>
          </a:xfrm>
          <a:prstGeom prst="ellipse">
            <a:avLst/>
          </a:prstGeom>
          <a:solidFill>
            <a:srgbClr val="D8D8D8"/>
          </a:soli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706" name="Shape 4706"/>
          <p:cNvSpPr/>
          <p:nvPr/>
        </p:nvSpPr>
        <p:spPr>
          <a:xfrm>
            <a:off x="8448253" y="2336786"/>
            <a:ext cx="122099" cy="184279"/>
          </a:xfrm>
          <a:prstGeom prst="moon">
            <a:avLst>
              <a:gd name="adj" fmla="val 9266"/>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707" name="Shape 4707"/>
          <p:cNvSpPr/>
          <p:nvPr/>
        </p:nvSpPr>
        <p:spPr>
          <a:xfrm>
            <a:off x="8760781" y="2285188"/>
            <a:ext cx="380950" cy="287475"/>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708" name="Shape 4708"/>
          <p:cNvSpPr/>
          <p:nvPr/>
        </p:nvSpPr>
        <p:spPr>
          <a:xfrm>
            <a:off x="8829157" y="2336786"/>
            <a:ext cx="244199" cy="184279"/>
          </a:xfrm>
          <a:prstGeom prst="ellipse">
            <a:avLst/>
          </a:prstGeom>
          <a:solidFill>
            <a:srgbClr val="D8D8D8"/>
          </a:soli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709" name="Shape 4709"/>
          <p:cNvSpPr/>
          <p:nvPr/>
        </p:nvSpPr>
        <p:spPr>
          <a:xfrm>
            <a:off x="8829157" y="2336786"/>
            <a:ext cx="122099" cy="184279"/>
          </a:xfrm>
          <a:prstGeom prst="moon">
            <a:avLst>
              <a:gd name="adj" fmla="val 9266"/>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710" name="Shape 4710"/>
          <p:cNvSpPr/>
          <p:nvPr/>
        </p:nvSpPr>
        <p:spPr>
          <a:xfrm>
            <a:off x="0" y="1999540"/>
            <a:ext cx="380950" cy="287475"/>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711" name="Shape 4711"/>
          <p:cNvSpPr/>
          <p:nvPr/>
        </p:nvSpPr>
        <p:spPr>
          <a:xfrm>
            <a:off x="68376" y="2051138"/>
            <a:ext cx="244199" cy="184279"/>
          </a:xfrm>
          <a:prstGeom prst="ellipse">
            <a:avLst/>
          </a:prstGeom>
          <a:solidFill>
            <a:srgbClr val="D8D8D8"/>
          </a:soli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712" name="Shape 4712"/>
          <p:cNvSpPr/>
          <p:nvPr/>
        </p:nvSpPr>
        <p:spPr>
          <a:xfrm>
            <a:off x="68376" y="2051138"/>
            <a:ext cx="122099" cy="184279"/>
          </a:xfrm>
          <a:prstGeom prst="moon">
            <a:avLst>
              <a:gd name="adj" fmla="val 9266"/>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713" name="Shape 4713"/>
          <p:cNvSpPr/>
          <p:nvPr/>
        </p:nvSpPr>
        <p:spPr>
          <a:xfrm>
            <a:off x="380904" y="1999540"/>
            <a:ext cx="380950" cy="287475"/>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714" name="Shape 4714"/>
          <p:cNvSpPr/>
          <p:nvPr/>
        </p:nvSpPr>
        <p:spPr>
          <a:xfrm>
            <a:off x="449280" y="2051138"/>
            <a:ext cx="244199" cy="184279"/>
          </a:xfrm>
          <a:prstGeom prst="ellipse">
            <a:avLst/>
          </a:prstGeom>
          <a:solidFill>
            <a:srgbClr val="D8D8D8"/>
          </a:soli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715" name="Shape 4715"/>
          <p:cNvSpPr/>
          <p:nvPr/>
        </p:nvSpPr>
        <p:spPr>
          <a:xfrm>
            <a:off x="449280" y="2051138"/>
            <a:ext cx="122099" cy="184279"/>
          </a:xfrm>
          <a:prstGeom prst="moon">
            <a:avLst>
              <a:gd name="adj" fmla="val 9266"/>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716" name="Shape 4716"/>
          <p:cNvSpPr/>
          <p:nvPr/>
        </p:nvSpPr>
        <p:spPr>
          <a:xfrm>
            <a:off x="761807" y="1999540"/>
            <a:ext cx="380950" cy="287475"/>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717" name="Shape 4717"/>
          <p:cNvSpPr/>
          <p:nvPr/>
        </p:nvSpPr>
        <p:spPr>
          <a:xfrm>
            <a:off x="830183" y="2051138"/>
            <a:ext cx="244199" cy="184279"/>
          </a:xfrm>
          <a:prstGeom prst="ellipse">
            <a:avLst/>
          </a:prstGeom>
          <a:solidFill>
            <a:srgbClr val="D8D8D8"/>
          </a:soli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718" name="Shape 4718"/>
          <p:cNvSpPr/>
          <p:nvPr/>
        </p:nvSpPr>
        <p:spPr>
          <a:xfrm>
            <a:off x="830183" y="2051138"/>
            <a:ext cx="122099" cy="184279"/>
          </a:xfrm>
          <a:prstGeom prst="moon">
            <a:avLst>
              <a:gd name="adj" fmla="val 9266"/>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719" name="Shape 4719"/>
          <p:cNvSpPr/>
          <p:nvPr/>
        </p:nvSpPr>
        <p:spPr>
          <a:xfrm>
            <a:off x="1142711" y="1999540"/>
            <a:ext cx="380950" cy="287475"/>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720" name="Shape 4720"/>
          <p:cNvSpPr/>
          <p:nvPr/>
        </p:nvSpPr>
        <p:spPr>
          <a:xfrm>
            <a:off x="1211087" y="2051138"/>
            <a:ext cx="244199" cy="184279"/>
          </a:xfrm>
          <a:prstGeom prst="ellipse">
            <a:avLst/>
          </a:prstGeom>
          <a:solidFill>
            <a:srgbClr val="D8D8D8"/>
          </a:soli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721" name="Shape 4721"/>
          <p:cNvSpPr/>
          <p:nvPr/>
        </p:nvSpPr>
        <p:spPr>
          <a:xfrm>
            <a:off x="1211087" y="2051138"/>
            <a:ext cx="122099" cy="184279"/>
          </a:xfrm>
          <a:prstGeom prst="moon">
            <a:avLst>
              <a:gd name="adj" fmla="val 9266"/>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722" name="Shape 4722"/>
          <p:cNvSpPr/>
          <p:nvPr/>
        </p:nvSpPr>
        <p:spPr>
          <a:xfrm>
            <a:off x="1523614" y="1999540"/>
            <a:ext cx="380950" cy="287475"/>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723" name="Shape 4723"/>
          <p:cNvSpPr/>
          <p:nvPr/>
        </p:nvSpPr>
        <p:spPr>
          <a:xfrm>
            <a:off x="1591990" y="2051138"/>
            <a:ext cx="244199" cy="184279"/>
          </a:xfrm>
          <a:prstGeom prst="ellipse">
            <a:avLst/>
          </a:prstGeom>
          <a:solidFill>
            <a:srgbClr val="D8D8D8"/>
          </a:soli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724" name="Shape 4724"/>
          <p:cNvSpPr/>
          <p:nvPr/>
        </p:nvSpPr>
        <p:spPr>
          <a:xfrm>
            <a:off x="1591990" y="2051138"/>
            <a:ext cx="122099" cy="184279"/>
          </a:xfrm>
          <a:prstGeom prst="moon">
            <a:avLst>
              <a:gd name="adj" fmla="val 9266"/>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725" name="Shape 4725"/>
          <p:cNvSpPr/>
          <p:nvPr/>
        </p:nvSpPr>
        <p:spPr>
          <a:xfrm>
            <a:off x="1904518" y="1999540"/>
            <a:ext cx="380950" cy="287475"/>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726" name="Shape 4726"/>
          <p:cNvSpPr/>
          <p:nvPr/>
        </p:nvSpPr>
        <p:spPr>
          <a:xfrm>
            <a:off x="1972894" y="2051138"/>
            <a:ext cx="244199" cy="184279"/>
          </a:xfrm>
          <a:prstGeom prst="ellipse">
            <a:avLst/>
          </a:prstGeom>
          <a:solidFill>
            <a:srgbClr val="D8D8D8"/>
          </a:soli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727" name="Shape 4727"/>
          <p:cNvSpPr/>
          <p:nvPr/>
        </p:nvSpPr>
        <p:spPr>
          <a:xfrm>
            <a:off x="1972894" y="2051138"/>
            <a:ext cx="122099" cy="184279"/>
          </a:xfrm>
          <a:prstGeom prst="moon">
            <a:avLst>
              <a:gd name="adj" fmla="val 9266"/>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728" name="Shape 4728"/>
          <p:cNvSpPr/>
          <p:nvPr/>
        </p:nvSpPr>
        <p:spPr>
          <a:xfrm>
            <a:off x="2285421" y="1999540"/>
            <a:ext cx="380950" cy="287475"/>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729" name="Shape 4729"/>
          <p:cNvSpPr/>
          <p:nvPr/>
        </p:nvSpPr>
        <p:spPr>
          <a:xfrm>
            <a:off x="2353797" y="2051138"/>
            <a:ext cx="244199" cy="184279"/>
          </a:xfrm>
          <a:prstGeom prst="ellipse">
            <a:avLst/>
          </a:prstGeom>
          <a:solidFill>
            <a:srgbClr val="D8D8D8"/>
          </a:soli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730" name="Shape 4730"/>
          <p:cNvSpPr/>
          <p:nvPr/>
        </p:nvSpPr>
        <p:spPr>
          <a:xfrm>
            <a:off x="2353797" y="2051138"/>
            <a:ext cx="122099" cy="184279"/>
          </a:xfrm>
          <a:prstGeom prst="moon">
            <a:avLst>
              <a:gd name="adj" fmla="val 9266"/>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731" name="Shape 4731"/>
          <p:cNvSpPr/>
          <p:nvPr/>
        </p:nvSpPr>
        <p:spPr>
          <a:xfrm>
            <a:off x="2666325" y="1999540"/>
            <a:ext cx="380950" cy="287475"/>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732" name="Shape 4732"/>
          <p:cNvSpPr/>
          <p:nvPr/>
        </p:nvSpPr>
        <p:spPr>
          <a:xfrm>
            <a:off x="2734701" y="2051138"/>
            <a:ext cx="244199" cy="184279"/>
          </a:xfrm>
          <a:prstGeom prst="ellipse">
            <a:avLst/>
          </a:prstGeom>
          <a:solidFill>
            <a:srgbClr val="D8D8D8"/>
          </a:soli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733" name="Shape 4733"/>
          <p:cNvSpPr/>
          <p:nvPr/>
        </p:nvSpPr>
        <p:spPr>
          <a:xfrm>
            <a:off x="2734701" y="2051138"/>
            <a:ext cx="122099" cy="184279"/>
          </a:xfrm>
          <a:prstGeom prst="moon">
            <a:avLst>
              <a:gd name="adj" fmla="val 9266"/>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734" name="Shape 4734"/>
          <p:cNvSpPr/>
          <p:nvPr/>
        </p:nvSpPr>
        <p:spPr>
          <a:xfrm>
            <a:off x="3047228" y="1999540"/>
            <a:ext cx="380950" cy="287475"/>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735" name="Shape 4735"/>
          <p:cNvSpPr/>
          <p:nvPr/>
        </p:nvSpPr>
        <p:spPr>
          <a:xfrm>
            <a:off x="3115604" y="2051138"/>
            <a:ext cx="244199" cy="184279"/>
          </a:xfrm>
          <a:prstGeom prst="ellipse">
            <a:avLst/>
          </a:prstGeom>
          <a:solidFill>
            <a:srgbClr val="D8D8D8"/>
          </a:soli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736" name="Shape 4736"/>
          <p:cNvSpPr/>
          <p:nvPr/>
        </p:nvSpPr>
        <p:spPr>
          <a:xfrm>
            <a:off x="3115604" y="2051138"/>
            <a:ext cx="122099" cy="184279"/>
          </a:xfrm>
          <a:prstGeom prst="moon">
            <a:avLst>
              <a:gd name="adj" fmla="val 9266"/>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737" name="Shape 4737"/>
          <p:cNvSpPr/>
          <p:nvPr/>
        </p:nvSpPr>
        <p:spPr>
          <a:xfrm>
            <a:off x="3428132" y="1999540"/>
            <a:ext cx="380950" cy="287475"/>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738" name="Shape 4738"/>
          <p:cNvSpPr/>
          <p:nvPr/>
        </p:nvSpPr>
        <p:spPr>
          <a:xfrm>
            <a:off x="3496508" y="2051138"/>
            <a:ext cx="244199" cy="184279"/>
          </a:xfrm>
          <a:prstGeom prst="ellipse">
            <a:avLst/>
          </a:prstGeom>
          <a:solidFill>
            <a:srgbClr val="D8D8D8"/>
          </a:soli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739" name="Shape 4739"/>
          <p:cNvSpPr/>
          <p:nvPr/>
        </p:nvSpPr>
        <p:spPr>
          <a:xfrm>
            <a:off x="3496508" y="2051138"/>
            <a:ext cx="122099" cy="184279"/>
          </a:xfrm>
          <a:prstGeom prst="moon">
            <a:avLst>
              <a:gd name="adj" fmla="val 9266"/>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740" name="Shape 4740"/>
          <p:cNvSpPr/>
          <p:nvPr/>
        </p:nvSpPr>
        <p:spPr>
          <a:xfrm>
            <a:off x="3809035" y="1999540"/>
            <a:ext cx="380950" cy="287475"/>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741" name="Shape 4741"/>
          <p:cNvSpPr/>
          <p:nvPr/>
        </p:nvSpPr>
        <p:spPr>
          <a:xfrm>
            <a:off x="3877411" y="2051138"/>
            <a:ext cx="244199" cy="184279"/>
          </a:xfrm>
          <a:prstGeom prst="ellipse">
            <a:avLst/>
          </a:prstGeom>
          <a:solidFill>
            <a:srgbClr val="D8D8D8"/>
          </a:soli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742" name="Shape 4742"/>
          <p:cNvSpPr/>
          <p:nvPr/>
        </p:nvSpPr>
        <p:spPr>
          <a:xfrm>
            <a:off x="3877411" y="2051138"/>
            <a:ext cx="122099" cy="184279"/>
          </a:xfrm>
          <a:prstGeom prst="moon">
            <a:avLst>
              <a:gd name="adj" fmla="val 9266"/>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743" name="Shape 4743"/>
          <p:cNvSpPr/>
          <p:nvPr/>
        </p:nvSpPr>
        <p:spPr>
          <a:xfrm>
            <a:off x="4189939" y="1999540"/>
            <a:ext cx="380950" cy="287475"/>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744" name="Shape 4744"/>
          <p:cNvSpPr/>
          <p:nvPr/>
        </p:nvSpPr>
        <p:spPr>
          <a:xfrm>
            <a:off x="4258315" y="2051138"/>
            <a:ext cx="244199" cy="184279"/>
          </a:xfrm>
          <a:prstGeom prst="ellipse">
            <a:avLst/>
          </a:prstGeom>
          <a:solidFill>
            <a:srgbClr val="D8D8D8"/>
          </a:soli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745" name="Shape 4745"/>
          <p:cNvSpPr/>
          <p:nvPr/>
        </p:nvSpPr>
        <p:spPr>
          <a:xfrm>
            <a:off x="4258315" y="2051138"/>
            <a:ext cx="122099" cy="184279"/>
          </a:xfrm>
          <a:prstGeom prst="moon">
            <a:avLst>
              <a:gd name="adj" fmla="val 9266"/>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746" name="Shape 4746"/>
          <p:cNvSpPr/>
          <p:nvPr/>
        </p:nvSpPr>
        <p:spPr>
          <a:xfrm>
            <a:off x="4570842" y="1999540"/>
            <a:ext cx="380950" cy="287475"/>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747" name="Shape 4747"/>
          <p:cNvSpPr/>
          <p:nvPr/>
        </p:nvSpPr>
        <p:spPr>
          <a:xfrm>
            <a:off x="4639218" y="2051138"/>
            <a:ext cx="244199" cy="184279"/>
          </a:xfrm>
          <a:prstGeom prst="ellipse">
            <a:avLst/>
          </a:prstGeom>
          <a:solidFill>
            <a:srgbClr val="D8D8D8"/>
          </a:soli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748" name="Shape 4748"/>
          <p:cNvSpPr/>
          <p:nvPr/>
        </p:nvSpPr>
        <p:spPr>
          <a:xfrm>
            <a:off x="4639218" y="2051138"/>
            <a:ext cx="122099" cy="184279"/>
          </a:xfrm>
          <a:prstGeom prst="moon">
            <a:avLst>
              <a:gd name="adj" fmla="val 9266"/>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749" name="Shape 4749"/>
          <p:cNvSpPr/>
          <p:nvPr/>
        </p:nvSpPr>
        <p:spPr>
          <a:xfrm>
            <a:off x="4951746" y="1999540"/>
            <a:ext cx="380950" cy="287475"/>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750" name="Shape 4750"/>
          <p:cNvSpPr/>
          <p:nvPr/>
        </p:nvSpPr>
        <p:spPr>
          <a:xfrm>
            <a:off x="5020122" y="2051138"/>
            <a:ext cx="244199" cy="184279"/>
          </a:xfrm>
          <a:prstGeom prst="ellipse">
            <a:avLst/>
          </a:prstGeom>
          <a:solidFill>
            <a:srgbClr val="D8D8D8"/>
          </a:soli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751" name="Shape 4751"/>
          <p:cNvSpPr/>
          <p:nvPr/>
        </p:nvSpPr>
        <p:spPr>
          <a:xfrm>
            <a:off x="5020122" y="2051138"/>
            <a:ext cx="122099" cy="184279"/>
          </a:xfrm>
          <a:prstGeom prst="moon">
            <a:avLst>
              <a:gd name="adj" fmla="val 9266"/>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752" name="Shape 4752"/>
          <p:cNvSpPr/>
          <p:nvPr/>
        </p:nvSpPr>
        <p:spPr>
          <a:xfrm>
            <a:off x="5332649" y="1999540"/>
            <a:ext cx="380950" cy="287475"/>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753" name="Shape 4753"/>
          <p:cNvSpPr/>
          <p:nvPr/>
        </p:nvSpPr>
        <p:spPr>
          <a:xfrm>
            <a:off x="5401025" y="2051138"/>
            <a:ext cx="244199" cy="184279"/>
          </a:xfrm>
          <a:prstGeom prst="ellipse">
            <a:avLst/>
          </a:prstGeom>
          <a:solidFill>
            <a:srgbClr val="D8D8D8"/>
          </a:soli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754" name="Shape 4754"/>
          <p:cNvSpPr/>
          <p:nvPr/>
        </p:nvSpPr>
        <p:spPr>
          <a:xfrm>
            <a:off x="5401025" y="2051138"/>
            <a:ext cx="122099" cy="184279"/>
          </a:xfrm>
          <a:prstGeom prst="moon">
            <a:avLst>
              <a:gd name="adj" fmla="val 9266"/>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755" name="Shape 4755"/>
          <p:cNvSpPr/>
          <p:nvPr/>
        </p:nvSpPr>
        <p:spPr>
          <a:xfrm>
            <a:off x="5713553" y="1999540"/>
            <a:ext cx="380950" cy="287475"/>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756" name="Shape 4756"/>
          <p:cNvSpPr/>
          <p:nvPr/>
        </p:nvSpPr>
        <p:spPr>
          <a:xfrm>
            <a:off x="5781929" y="2051138"/>
            <a:ext cx="244199" cy="184279"/>
          </a:xfrm>
          <a:prstGeom prst="ellipse">
            <a:avLst/>
          </a:prstGeom>
          <a:solidFill>
            <a:srgbClr val="D8D8D8"/>
          </a:soli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757" name="Shape 4757"/>
          <p:cNvSpPr/>
          <p:nvPr/>
        </p:nvSpPr>
        <p:spPr>
          <a:xfrm>
            <a:off x="5781929" y="2051138"/>
            <a:ext cx="122099" cy="184279"/>
          </a:xfrm>
          <a:prstGeom prst="moon">
            <a:avLst>
              <a:gd name="adj" fmla="val 9266"/>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758" name="Shape 4758"/>
          <p:cNvSpPr/>
          <p:nvPr/>
        </p:nvSpPr>
        <p:spPr>
          <a:xfrm>
            <a:off x="6094456" y="1999540"/>
            <a:ext cx="380950" cy="287475"/>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759" name="Shape 4759"/>
          <p:cNvSpPr/>
          <p:nvPr/>
        </p:nvSpPr>
        <p:spPr>
          <a:xfrm>
            <a:off x="6162832" y="2051138"/>
            <a:ext cx="244199" cy="184279"/>
          </a:xfrm>
          <a:prstGeom prst="ellipse">
            <a:avLst/>
          </a:prstGeom>
          <a:solidFill>
            <a:srgbClr val="D8D8D8"/>
          </a:soli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760" name="Shape 4760"/>
          <p:cNvSpPr/>
          <p:nvPr/>
        </p:nvSpPr>
        <p:spPr>
          <a:xfrm>
            <a:off x="6162832" y="2051138"/>
            <a:ext cx="122099" cy="184279"/>
          </a:xfrm>
          <a:prstGeom prst="moon">
            <a:avLst>
              <a:gd name="adj" fmla="val 9266"/>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761" name="Shape 4761"/>
          <p:cNvSpPr/>
          <p:nvPr/>
        </p:nvSpPr>
        <p:spPr>
          <a:xfrm>
            <a:off x="6475360" y="1999540"/>
            <a:ext cx="380950" cy="287475"/>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762" name="Shape 4762"/>
          <p:cNvSpPr/>
          <p:nvPr/>
        </p:nvSpPr>
        <p:spPr>
          <a:xfrm>
            <a:off x="6543736" y="2051138"/>
            <a:ext cx="244199" cy="184279"/>
          </a:xfrm>
          <a:prstGeom prst="ellipse">
            <a:avLst/>
          </a:prstGeom>
          <a:solidFill>
            <a:srgbClr val="D8D8D8"/>
          </a:soli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763" name="Shape 4763"/>
          <p:cNvSpPr/>
          <p:nvPr/>
        </p:nvSpPr>
        <p:spPr>
          <a:xfrm>
            <a:off x="6543736" y="2051138"/>
            <a:ext cx="122099" cy="184279"/>
          </a:xfrm>
          <a:prstGeom prst="moon">
            <a:avLst>
              <a:gd name="adj" fmla="val 9266"/>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764" name="Shape 4764"/>
          <p:cNvSpPr/>
          <p:nvPr/>
        </p:nvSpPr>
        <p:spPr>
          <a:xfrm>
            <a:off x="6856263" y="1999540"/>
            <a:ext cx="380950" cy="287475"/>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765" name="Shape 4765"/>
          <p:cNvSpPr/>
          <p:nvPr/>
        </p:nvSpPr>
        <p:spPr>
          <a:xfrm>
            <a:off x="6924639" y="2051138"/>
            <a:ext cx="244199" cy="184279"/>
          </a:xfrm>
          <a:prstGeom prst="ellipse">
            <a:avLst/>
          </a:prstGeom>
          <a:solidFill>
            <a:srgbClr val="D8D8D8"/>
          </a:soli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766" name="Shape 4766"/>
          <p:cNvSpPr/>
          <p:nvPr/>
        </p:nvSpPr>
        <p:spPr>
          <a:xfrm>
            <a:off x="6924639" y="2051138"/>
            <a:ext cx="122099" cy="184279"/>
          </a:xfrm>
          <a:prstGeom prst="moon">
            <a:avLst>
              <a:gd name="adj" fmla="val 9266"/>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767" name="Shape 4767"/>
          <p:cNvSpPr/>
          <p:nvPr/>
        </p:nvSpPr>
        <p:spPr>
          <a:xfrm>
            <a:off x="7237167" y="1999540"/>
            <a:ext cx="380950" cy="287475"/>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768" name="Shape 4768"/>
          <p:cNvSpPr/>
          <p:nvPr/>
        </p:nvSpPr>
        <p:spPr>
          <a:xfrm>
            <a:off x="7305543" y="2051138"/>
            <a:ext cx="244199" cy="184279"/>
          </a:xfrm>
          <a:prstGeom prst="ellipse">
            <a:avLst/>
          </a:prstGeom>
          <a:solidFill>
            <a:srgbClr val="D8D8D8"/>
          </a:soli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769" name="Shape 4769"/>
          <p:cNvSpPr/>
          <p:nvPr/>
        </p:nvSpPr>
        <p:spPr>
          <a:xfrm>
            <a:off x="7305543" y="2051138"/>
            <a:ext cx="122099" cy="184279"/>
          </a:xfrm>
          <a:prstGeom prst="moon">
            <a:avLst>
              <a:gd name="adj" fmla="val 9266"/>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770" name="Shape 4770"/>
          <p:cNvSpPr/>
          <p:nvPr/>
        </p:nvSpPr>
        <p:spPr>
          <a:xfrm>
            <a:off x="7618070" y="1999540"/>
            <a:ext cx="380950" cy="287475"/>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771" name="Shape 4771"/>
          <p:cNvSpPr/>
          <p:nvPr/>
        </p:nvSpPr>
        <p:spPr>
          <a:xfrm>
            <a:off x="7686446" y="2051138"/>
            <a:ext cx="244199" cy="184279"/>
          </a:xfrm>
          <a:prstGeom prst="ellipse">
            <a:avLst/>
          </a:prstGeom>
          <a:solidFill>
            <a:srgbClr val="D8D8D8"/>
          </a:soli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772" name="Shape 4772"/>
          <p:cNvSpPr/>
          <p:nvPr/>
        </p:nvSpPr>
        <p:spPr>
          <a:xfrm>
            <a:off x="7686446" y="2051138"/>
            <a:ext cx="122099" cy="184279"/>
          </a:xfrm>
          <a:prstGeom prst="moon">
            <a:avLst>
              <a:gd name="adj" fmla="val 9266"/>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773" name="Shape 4773"/>
          <p:cNvSpPr/>
          <p:nvPr/>
        </p:nvSpPr>
        <p:spPr>
          <a:xfrm>
            <a:off x="7998974" y="1999540"/>
            <a:ext cx="380950" cy="287475"/>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774" name="Shape 4774"/>
          <p:cNvSpPr/>
          <p:nvPr/>
        </p:nvSpPr>
        <p:spPr>
          <a:xfrm>
            <a:off x="8067350" y="2051138"/>
            <a:ext cx="244199" cy="184279"/>
          </a:xfrm>
          <a:prstGeom prst="ellipse">
            <a:avLst/>
          </a:prstGeom>
          <a:solidFill>
            <a:srgbClr val="D8D8D8"/>
          </a:soli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775" name="Shape 4775"/>
          <p:cNvSpPr/>
          <p:nvPr/>
        </p:nvSpPr>
        <p:spPr>
          <a:xfrm>
            <a:off x="8067350" y="2051138"/>
            <a:ext cx="122099" cy="184279"/>
          </a:xfrm>
          <a:prstGeom prst="moon">
            <a:avLst>
              <a:gd name="adj" fmla="val 9266"/>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776" name="Shape 4776"/>
          <p:cNvSpPr/>
          <p:nvPr/>
        </p:nvSpPr>
        <p:spPr>
          <a:xfrm>
            <a:off x="8379877" y="1999540"/>
            <a:ext cx="380950" cy="287475"/>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777" name="Shape 4777"/>
          <p:cNvSpPr/>
          <p:nvPr/>
        </p:nvSpPr>
        <p:spPr>
          <a:xfrm>
            <a:off x="8448253" y="2051138"/>
            <a:ext cx="244199" cy="184279"/>
          </a:xfrm>
          <a:prstGeom prst="ellipse">
            <a:avLst/>
          </a:prstGeom>
          <a:solidFill>
            <a:srgbClr val="D8D8D8"/>
          </a:soli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778" name="Shape 4778"/>
          <p:cNvSpPr/>
          <p:nvPr/>
        </p:nvSpPr>
        <p:spPr>
          <a:xfrm>
            <a:off x="8448253" y="2051138"/>
            <a:ext cx="122099" cy="184279"/>
          </a:xfrm>
          <a:prstGeom prst="moon">
            <a:avLst>
              <a:gd name="adj" fmla="val 9266"/>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779" name="Shape 4779"/>
          <p:cNvSpPr/>
          <p:nvPr/>
        </p:nvSpPr>
        <p:spPr>
          <a:xfrm>
            <a:off x="8760781" y="1999540"/>
            <a:ext cx="380950" cy="287475"/>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780" name="Shape 4780"/>
          <p:cNvSpPr/>
          <p:nvPr/>
        </p:nvSpPr>
        <p:spPr>
          <a:xfrm>
            <a:off x="8829157" y="2051138"/>
            <a:ext cx="244199" cy="184279"/>
          </a:xfrm>
          <a:prstGeom prst="ellipse">
            <a:avLst/>
          </a:prstGeom>
          <a:solidFill>
            <a:srgbClr val="D8D8D8"/>
          </a:soli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781" name="Shape 4781"/>
          <p:cNvSpPr/>
          <p:nvPr/>
        </p:nvSpPr>
        <p:spPr>
          <a:xfrm>
            <a:off x="8829157" y="2051138"/>
            <a:ext cx="122099" cy="184279"/>
          </a:xfrm>
          <a:prstGeom prst="moon">
            <a:avLst>
              <a:gd name="adj" fmla="val 9266"/>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782" name="Shape 4782"/>
          <p:cNvSpPr/>
          <p:nvPr/>
        </p:nvSpPr>
        <p:spPr>
          <a:xfrm>
            <a:off x="0" y="1713892"/>
            <a:ext cx="380950" cy="287475"/>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783" name="Shape 4783"/>
          <p:cNvSpPr/>
          <p:nvPr/>
        </p:nvSpPr>
        <p:spPr>
          <a:xfrm>
            <a:off x="68376" y="1765489"/>
            <a:ext cx="244199" cy="184279"/>
          </a:xfrm>
          <a:prstGeom prst="ellipse">
            <a:avLst/>
          </a:prstGeom>
          <a:solidFill>
            <a:srgbClr val="D8D8D8"/>
          </a:soli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784" name="Shape 4784"/>
          <p:cNvSpPr/>
          <p:nvPr/>
        </p:nvSpPr>
        <p:spPr>
          <a:xfrm>
            <a:off x="68376" y="1765489"/>
            <a:ext cx="122099" cy="184279"/>
          </a:xfrm>
          <a:prstGeom prst="moon">
            <a:avLst>
              <a:gd name="adj" fmla="val 9266"/>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785" name="Shape 4785"/>
          <p:cNvSpPr/>
          <p:nvPr/>
        </p:nvSpPr>
        <p:spPr>
          <a:xfrm>
            <a:off x="380904" y="1713892"/>
            <a:ext cx="380950" cy="287475"/>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786" name="Shape 4786"/>
          <p:cNvSpPr/>
          <p:nvPr/>
        </p:nvSpPr>
        <p:spPr>
          <a:xfrm>
            <a:off x="449280" y="1765489"/>
            <a:ext cx="244199" cy="184279"/>
          </a:xfrm>
          <a:prstGeom prst="ellipse">
            <a:avLst/>
          </a:prstGeom>
          <a:solidFill>
            <a:srgbClr val="D8D8D8"/>
          </a:soli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787" name="Shape 4787"/>
          <p:cNvSpPr/>
          <p:nvPr/>
        </p:nvSpPr>
        <p:spPr>
          <a:xfrm>
            <a:off x="449280" y="1765489"/>
            <a:ext cx="122099" cy="184279"/>
          </a:xfrm>
          <a:prstGeom prst="moon">
            <a:avLst>
              <a:gd name="adj" fmla="val 9266"/>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788" name="Shape 4788"/>
          <p:cNvSpPr/>
          <p:nvPr/>
        </p:nvSpPr>
        <p:spPr>
          <a:xfrm>
            <a:off x="761807" y="1713892"/>
            <a:ext cx="380950" cy="287475"/>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789" name="Shape 4789"/>
          <p:cNvSpPr/>
          <p:nvPr/>
        </p:nvSpPr>
        <p:spPr>
          <a:xfrm>
            <a:off x="830183" y="1765489"/>
            <a:ext cx="244199" cy="184279"/>
          </a:xfrm>
          <a:prstGeom prst="ellipse">
            <a:avLst/>
          </a:prstGeom>
          <a:solidFill>
            <a:srgbClr val="D8D8D8"/>
          </a:soli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790" name="Shape 4790"/>
          <p:cNvSpPr/>
          <p:nvPr/>
        </p:nvSpPr>
        <p:spPr>
          <a:xfrm>
            <a:off x="830183" y="1765489"/>
            <a:ext cx="122099" cy="184279"/>
          </a:xfrm>
          <a:prstGeom prst="moon">
            <a:avLst>
              <a:gd name="adj" fmla="val 9266"/>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791" name="Shape 4791"/>
          <p:cNvSpPr/>
          <p:nvPr/>
        </p:nvSpPr>
        <p:spPr>
          <a:xfrm>
            <a:off x="1142711" y="1713892"/>
            <a:ext cx="380950" cy="287475"/>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792" name="Shape 4792"/>
          <p:cNvSpPr/>
          <p:nvPr/>
        </p:nvSpPr>
        <p:spPr>
          <a:xfrm>
            <a:off x="1211087" y="1765489"/>
            <a:ext cx="244199" cy="184279"/>
          </a:xfrm>
          <a:prstGeom prst="ellipse">
            <a:avLst/>
          </a:prstGeom>
          <a:solidFill>
            <a:srgbClr val="D8D8D8"/>
          </a:soli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793" name="Shape 4793"/>
          <p:cNvSpPr/>
          <p:nvPr/>
        </p:nvSpPr>
        <p:spPr>
          <a:xfrm>
            <a:off x="1211087" y="1765489"/>
            <a:ext cx="122099" cy="184279"/>
          </a:xfrm>
          <a:prstGeom prst="moon">
            <a:avLst>
              <a:gd name="adj" fmla="val 9266"/>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794" name="Shape 4794"/>
          <p:cNvSpPr/>
          <p:nvPr/>
        </p:nvSpPr>
        <p:spPr>
          <a:xfrm>
            <a:off x="1523614" y="1713892"/>
            <a:ext cx="380950" cy="287475"/>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795" name="Shape 4795"/>
          <p:cNvSpPr/>
          <p:nvPr/>
        </p:nvSpPr>
        <p:spPr>
          <a:xfrm>
            <a:off x="1591990" y="1765489"/>
            <a:ext cx="244199" cy="184279"/>
          </a:xfrm>
          <a:prstGeom prst="ellipse">
            <a:avLst/>
          </a:prstGeom>
          <a:solidFill>
            <a:srgbClr val="D8D8D8"/>
          </a:soli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796" name="Shape 4796"/>
          <p:cNvSpPr/>
          <p:nvPr/>
        </p:nvSpPr>
        <p:spPr>
          <a:xfrm>
            <a:off x="1591990" y="1765489"/>
            <a:ext cx="122099" cy="184279"/>
          </a:xfrm>
          <a:prstGeom prst="moon">
            <a:avLst>
              <a:gd name="adj" fmla="val 9266"/>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797" name="Shape 4797"/>
          <p:cNvSpPr/>
          <p:nvPr/>
        </p:nvSpPr>
        <p:spPr>
          <a:xfrm>
            <a:off x="1904518" y="1713892"/>
            <a:ext cx="380950" cy="287475"/>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798" name="Shape 4798"/>
          <p:cNvSpPr/>
          <p:nvPr/>
        </p:nvSpPr>
        <p:spPr>
          <a:xfrm>
            <a:off x="1972894" y="1765489"/>
            <a:ext cx="244199" cy="184279"/>
          </a:xfrm>
          <a:prstGeom prst="ellipse">
            <a:avLst/>
          </a:prstGeom>
          <a:solidFill>
            <a:srgbClr val="D8D8D8"/>
          </a:soli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799" name="Shape 4799"/>
          <p:cNvSpPr/>
          <p:nvPr/>
        </p:nvSpPr>
        <p:spPr>
          <a:xfrm>
            <a:off x="1972894" y="1765489"/>
            <a:ext cx="122099" cy="184279"/>
          </a:xfrm>
          <a:prstGeom prst="moon">
            <a:avLst>
              <a:gd name="adj" fmla="val 9266"/>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800" name="Shape 4800"/>
          <p:cNvSpPr/>
          <p:nvPr/>
        </p:nvSpPr>
        <p:spPr>
          <a:xfrm>
            <a:off x="2285421" y="1713892"/>
            <a:ext cx="380950" cy="287475"/>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801" name="Shape 4801"/>
          <p:cNvSpPr/>
          <p:nvPr/>
        </p:nvSpPr>
        <p:spPr>
          <a:xfrm>
            <a:off x="2353797" y="1765489"/>
            <a:ext cx="244199" cy="184279"/>
          </a:xfrm>
          <a:prstGeom prst="ellipse">
            <a:avLst/>
          </a:prstGeom>
          <a:solidFill>
            <a:srgbClr val="D8D8D8"/>
          </a:soli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802" name="Shape 4802"/>
          <p:cNvSpPr/>
          <p:nvPr/>
        </p:nvSpPr>
        <p:spPr>
          <a:xfrm>
            <a:off x="2353797" y="1765489"/>
            <a:ext cx="122099" cy="184279"/>
          </a:xfrm>
          <a:prstGeom prst="moon">
            <a:avLst>
              <a:gd name="adj" fmla="val 9266"/>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803" name="Shape 4803"/>
          <p:cNvSpPr/>
          <p:nvPr/>
        </p:nvSpPr>
        <p:spPr>
          <a:xfrm>
            <a:off x="2666325" y="1713892"/>
            <a:ext cx="380950" cy="287475"/>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804" name="Shape 4804"/>
          <p:cNvSpPr/>
          <p:nvPr/>
        </p:nvSpPr>
        <p:spPr>
          <a:xfrm>
            <a:off x="2734701" y="1765489"/>
            <a:ext cx="244199" cy="184279"/>
          </a:xfrm>
          <a:prstGeom prst="ellipse">
            <a:avLst/>
          </a:prstGeom>
          <a:solidFill>
            <a:srgbClr val="D8D8D8"/>
          </a:soli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805" name="Shape 4805"/>
          <p:cNvSpPr/>
          <p:nvPr/>
        </p:nvSpPr>
        <p:spPr>
          <a:xfrm>
            <a:off x="2734701" y="1765489"/>
            <a:ext cx="122099" cy="184279"/>
          </a:xfrm>
          <a:prstGeom prst="moon">
            <a:avLst>
              <a:gd name="adj" fmla="val 9266"/>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806" name="Shape 4806"/>
          <p:cNvSpPr/>
          <p:nvPr/>
        </p:nvSpPr>
        <p:spPr>
          <a:xfrm>
            <a:off x="3047228" y="1713892"/>
            <a:ext cx="380950" cy="287475"/>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807" name="Shape 4807"/>
          <p:cNvSpPr/>
          <p:nvPr/>
        </p:nvSpPr>
        <p:spPr>
          <a:xfrm>
            <a:off x="3115604" y="1765489"/>
            <a:ext cx="244199" cy="184279"/>
          </a:xfrm>
          <a:prstGeom prst="ellipse">
            <a:avLst/>
          </a:prstGeom>
          <a:solidFill>
            <a:srgbClr val="D8D8D8"/>
          </a:soli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808" name="Shape 4808"/>
          <p:cNvSpPr/>
          <p:nvPr/>
        </p:nvSpPr>
        <p:spPr>
          <a:xfrm>
            <a:off x="3115604" y="1765489"/>
            <a:ext cx="122099" cy="184279"/>
          </a:xfrm>
          <a:prstGeom prst="moon">
            <a:avLst>
              <a:gd name="adj" fmla="val 9266"/>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809" name="Shape 4809"/>
          <p:cNvSpPr/>
          <p:nvPr/>
        </p:nvSpPr>
        <p:spPr>
          <a:xfrm>
            <a:off x="3428132" y="1713892"/>
            <a:ext cx="380950" cy="287475"/>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810" name="Shape 4810"/>
          <p:cNvSpPr/>
          <p:nvPr/>
        </p:nvSpPr>
        <p:spPr>
          <a:xfrm>
            <a:off x="3496508" y="1765489"/>
            <a:ext cx="244199" cy="184279"/>
          </a:xfrm>
          <a:prstGeom prst="ellipse">
            <a:avLst/>
          </a:prstGeom>
          <a:solidFill>
            <a:srgbClr val="D8D8D8"/>
          </a:soli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811" name="Shape 4811"/>
          <p:cNvSpPr/>
          <p:nvPr/>
        </p:nvSpPr>
        <p:spPr>
          <a:xfrm>
            <a:off x="3496508" y="1765489"/>
            <a:ext cx="122099" cy="184279"/>
          </a:xfrm>
          <a:prstGeom prst="moon">
            <a:avLst>
              <a:gd name="adj" fmla="val 9266"/>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812" name="Shape 4812"/>
          <p:cNvSpPr/>
          <p:nvPr/>
        </p:nvSpPr>
        <p:spPr>
          <a:xfrm>
            <a:off x="3809035" y="1713892"/>
            <a:ext cx="380950" cy="287475"/>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813" name="Shape 4813"/>
          <p:cNvSpPr/>
          <p:nvPr/>
        </p:nvSpPr>
        <p:spPr>
          <a:xfrm>
            <a:off x="3877411" y="1765489"/>
            <a:ext cx="244199" cy="184279"/>
          </a:xfrm>
          <a:prstGeom prst="ellipse">
            <a:avLst/>
          </a:prstGeom>
          <a:solidFill>
            <a:srgbClr val="D8D8D8"/>
          </a:soli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814" name="Shape 4814"/>
          <p:cNvSpPr/>
          <p:nvPr/>
        </p:nvSpPr>
        <p:spPr>
          <a:xfrm>
            <a:off x="3877411" y="1765489"/>
            <a:ext cx="122099" cy="184279"/>
          </a:xfrm>
          <a:prstGeom prst="moon">
            <a:avLst>
              <a:gd name="adj" fmla="val 9266"/>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815" name="Shape 4815"/>
          <p:cNvSpPr/>
          <p:nvPr/>
        </p:nvSpPr>
        <p:spPr>
          <a:xfrm>
            <a:off x="4189939" y="1713892"/>
            <a:ext cx="380950" cy="287475"/>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816" name="Shape 4816"/>
          <p:cNvSpPr/>
          <p:nvPr/>
        </p:nvSpPr>
        <p:spPr>
          <a:xfrm>
            <a:off x="4258315" y="1765489"/>
            <a:ext cx="244199" cy="184279"/>
          </a:xfrm>
          <a:prstGeom prst="ellipse">
            <a:avLst/>
          </a:prstGeom>
          <a:solidFill>
            <a:srgbClr val="D8D8D8"/>
          </a:soli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817" name="Shape 4817"/>
          <p:cNvSpPr/>
          <p:nvPr/>
        </p:nvSpPr>
        <p:spPr>
          <a:xfrm>
            <a:off x="4258315" y="1765489"/>
            <a:ext cx="122099" cy="184279"/>
          </a:xfrm>
          <a:prstGeom prst="moon">
            <a:avLst>
              <a:gd name="adj" fmla="val 9266"/>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818" name="Shape 4818"/>
          <p:cNvSpPr/>
          <p:nvPr/>
        </p:nvSpPr>
        <p:spPr>
          <a:xfrm>
            <a:off x="4570842" y="1713892"/>
            <a:ext cx="380950" cy="287475"/>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819" name="Shape 4819"/>
          <p:cNvSpPr/>
          <p:nvPr/>
        </p:nvSpPr>
        <p:spPr>
          <a:xfrm>
            <a:off x="4639218" y="1765489"/>
            <a:ext cx="244199" cy="184279"/>
          </a:xfrm>
          <a:prstGeom prst="ellipse">
            <a:avLst/>
          </a:prstGeom>
          <a:solidFill>
            <a:srgbClr val="D8D8D8"/>
          </a:soli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820" name="Shape 4820"/>
          <p:cNvSpPr/>
          <p:nvPr/>
        </p:nvSpPr>
        <p:spPr>
          <a:xfrm>
            <a:off x="4639218" y="1765489"/>
            <a:ext cx="122099" cy="184279"/>
          </a:xfrm>
          <a:prstGeom prst="moon">
            <a:avLst>
              <a:gd name="adj" fmla="val 9266"/>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821" name="Shape 4821"/>
          <p:cNvSpPr/>
          <p:nvPr/>
        </p:nvSpPr>
        <p:spPr>
          <a:xfrm>
            <a:off x="4951746" y="1713892"/>
            <a:ext cx="380950" cy="287475"/>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822" name="Shape 4822"/>
          <p:cNvSpPr/>
          <p:nvPr/>
        </p:nvSpPr>
        <p:spPr>
          <a:xfrm>
            <a:off x="5020122" y="1765489"/>
            <a:ext cx="244199" cy="184279"/>
          </a:xfrm>
          <a:prstGeom prst="ellipse">
            <a:avLst/>
          </a:prstGeom>
          <a:solidFill>
            <a:srgbClr val="D8D8D8"/>
          </a:soli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823" name="Shape 4823"/>
          <p:cNvSpPr/>
          <p:nvPr/>
        </p:nvSpPr>
        <p:spPr>
          <a:xfrm>
            <a:off x="5020122" y="1765489"/>
            <a:ext cx="122099" cy="184279"/>
          </a:xfrm>
          <a:prstGeom prst="moon">
            <a:avLst>
              <a:gd name="adj" fmla="val 9266"/>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824" name="Shape 4824"/>
          <p:cNvSpPr/>
          <p:nvPr/>
        </p:nvSpPr>
        <p:spPr>
          <a:xfrm>
            <a:off x="5332649" y="1713892"/>
            <a:ext cx="380950" cy="287475"/>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825" name="Shape 4825"/>
          <p:cNvSpPr/>
          <p:nvPr/>
        </p:nvSpPr>
        <p:spPr>
          <a:xfrm>
            <a:off x="5401025" y="1765489"/>
            <a:ext cx="244199" cy="184279"/>
          </a:xfrm>
          <a:prstGeom prst="ellipse">
            <a:avLst/>
          </a:prstGeom>
          <a:solidFill>
            <a:srgbClr val="D8D8D8"/>
          </a:soli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826" name="Shape 4826"/>
          <p:cNvSpPr/>
          <p:nvPr/>
        </p:nvSpPr>
        <p:spPr>
          <a:xfrm>
            <a:off x="5401025" y="1765489"/>
            <a:ext cx="122099" cy="184279"/>
          </a:xfrm>
          <a:prstGeom prst="moon">
            <a:avLst>
              <a:gd name="adj" fmla="val 9266"/>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827" name="Shape 4827"/>
          <p:cNvSpPr/>
          <p:nvPr/>
        </p:nvSpPr>
        <p:spPr>
          <a:xfrm>
            <a:off x="5713553" y="1713892"/>
            <a:ext cx="380950" cy="287475"/>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828" name="Shape 4828"/>
          <p:cNvSpPr/>
          <p:nvPr/>
        </p:nvSpPr>
        <p:spPr>
          <a:xfrm>
            <a:off x="5781929" y="1765489"/>
            <a:ext cx="244199" cy="184279"/>
          </a:xfrm>
          <a:prstGeom prst="ellipse">
            <a:avLst/>
          </a:prstGeom>
          <a:solidFill>
            <a:srgbClr val="D8D8D8"/>
          </a:soli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829" name="Shape 4829"/>
          <p:cNvSpPr/>
          <p:nvPr/>
        </p:nvSpPr>
        <p:spPr>
          <a:xfrm>
            <a:off x="5781929" y="1765489"/>
            <a:ext cx="122099" cy="184279"/>
          </a:xfrm>
          <a:prstGeom prst="moon">
            <a:avLst>
              <a:gd name="adj" fmla="val 9266"/>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830" name="Shape 4830"/>
          <p:cNvSpPr/>
          <p:nvPr/>
        </p:nvSpPr>
        <p:spPr>
          <a:xfrm>
            <a:off x="6094456" y="1713892"/>
            <a:ext cx="380950" cy="287475"/>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831" name="Shape 4831"/>
          <p:cNvSpPr/>
          <p:nvPr/>
        </p:nvSpPr>
        <p:spPr>
          <a:xfrm>
            <a:off x="6162832" y="1765489"/>
            <a:ext cx="244199" cy="184279"/>
          </a:xfrm>
          <a:prstGeom prst="ellipse">
            <a:avLst/>
          </a:prstGeom>
          <a:solidFill>
            <a:srgbClr val="D8D8D8"/>
          </a:soli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832" name="Shape 4832"/>
          <p:cNvSpPr/>
          <p:nvPr/>
        </p:nvSpPr>
        <p:spPr>
          <a:xfrm>
            <a:off x="6162832" y="1765489"/>
            <a:ext cx="122099" cy="184279"/>
          </a:xfrm>
          <a:prstGeom prst="moon">
            <a:avLst>
              <a:gd name="adj" fmla="val 9266"/>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833" name="Shape 4833"/>
          <p:cNvSpPr/>
          <p:nvPr/>
        </p:nvSpPr>
        <p:spPr>
          <a:xfrm>
            <a:off x="6475360" y="1713892"/>
            <a:ext cx="380950" cy="287475"/>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834" name="Shape 4834"/>
          <p:cNvSpPr/>
          <p:nvPr/>
        </p:nvSpPr>
        <p:spPr>
          <a:xfrm>
            <a:off x="6543736" y="1765489"/>
            <a:ext cx="244199" cy="184279"/>
          </a:xfrm>
          <a:prstGeom prst="ellipse">
            <a:avLst/>
          </a:prstGeom>
          <a:solidFill>
            <a:srgbClr val="D8D8D8"/>
          </a:soli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835" name="Shape 4835"/>
          <p:cNvSpPr/>
          <p:nvPr/>
        </p:nvSpPr>
        <p:spPr>
          <a:xfrm>
            <a:off x="6543736" y="1765489"/>
            <a:ext cx="122099" cy="184279"/>
          </a:xfrm>
          <a:prstGeom prst="moon">
            <a:avLst>
              <a:gd name="adj" fmla="val 9266"/>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836" name="Shape 4836"/>
          <p:cNvSpPr/>
          <p:nvPr/>
        </p:nvSpPr>
        <p:spPr>
          <a:xfrm>
            <a:off x="6856263" y="1713892"/>
            <a:ext cx="380950" cy="287475"/>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837" name="Shape 4837"/>
          <p:cNvSpPr/>
          <p:nvPr/>
        </p:nvSpPr>
        <p:spPr>
          <a:xfrm>
            <a:off x="6924639" y="1765489"/>
            <a:ext cx="244199" cy="184279"/>
          </a:xfrm>
          <a:prstGeom prst="ellipse">
            <a:avLst/>
          </a:prstGeom>
          <a:solidFill>
            <a:srgbClr val="D8D8D8"/>
          </a:soli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838" name="Shape 4838"/>
          <p:cNvSpPr/>
          <p:nvPr/>
        </p:nvSpPr>
        <p:spPr>
          <a:xfrm>
            <a:off x="6924639" y="1765489"/>
            <a:ext cx="122099" cy="184279"/>
          </a:xfrm>
          <a:prstGeom prst="moon">
            <a:avLst>
              <a:gd name="adj" fmla="val 9266"/>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839" name="Shape 4839"/>
          <p:cNvSpPr/>
          <p:nvPr/>
        </p:nvSpPr>
        <p:spPr>
          <a:xfrm>
            <a:off x="7237167" y="1713892"/>
            <a:ext cx="380950" cy="287475"/>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840" name="Shape 4840"/>
          <p:cNvSpPr/>
          <p:nvPr/>
        </p:nvSpPr>
        <p:spPr>
          <a:xfrm>
            <a:off x="7305543" y="1765489"/>
            <a:ext cx="244199" cy="184279"/>
          </a:xfrm>
          <a:prstGeom prst="ellipse">
            <a:avLst/>
          </a:prstGeom>
          <a:solidFill>
            <a:srgbClr val="D8D8D8"/>
          </a:soli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841" name="Shape 4841"/>
          <p:cNvSpPr/>
          <p:nvPr/>
        </p:nvSpPr>
        <p:spPr>
          <a:xfrm>
            <a:off x="7305543" y="1765489"/>
            <a:ext cx="122099" cy="184279"/>
          </a:xfrm>
          <a:prstGeom prst="moon">
            <a:avLst>
              <a:gd name="adj" fmla="val 9266"/>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842" name="Shape 4842"/>
          <p:cNvSpPr/>
          <p:nvPr/>
        </p:nvSpPr>
        <p:spPr>
          <a:xfrm>
            <a:off x="7618070" y="1713892"/>
            <a:ext cx="380950" cy="287475"/>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843" name="Shape 4843"/>
          <p:cNvSpPr/>
          <p:nvPr/>
        </p:nvSpPr>
        <p:spPr>
          <a:xfrm>
            <a:off x="7686446" y="1765489"/>
            <a:ext cx="244199" cy="184279"/>
          </a:xfrm>
          <a:prstGeom prst="ellipse">
            <a:avLst/>
          </a:prstGeom>
          <a:solidFill>
            <a:srgbClr val="D8D8D8"/>
          </a:soli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844" name="Shape 4844"/>
          <p:cNvSpPr/>
          <p:nvPr/>
        </p:nvSpPr>
        <p:spPr>
          <a:xfrm>
            <a:off x="7686446" y="1765489"/>
            <a:ext cx="122099" cy="184279"/>
          </a:xfrm>
          <a:prstGeom prst="moon">
            <a:avLst>
              <a:gd name="adj" fmla="val 9266"/>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845" name="Shape 4845"/>
          <p:cNvSpPr/>
          <p:nvPr/>
        </p:nvSpPr>
        <p:spPr>
          <a:xfrm>
            <a:off x="7998974" y="1713892"/>
            <a:ext cx="380950" cy="287475"/>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846" name="Shape 4846"/>
          <p:cNvSpPr/>
          <p:nvPr/>
        </p:nvSpPr>
        <p:spPr>
          <a:xfrm>
            <a:off x="8067350" y="1765489"/>
            <a:ext cx="244199" cy="184279"/>
          </a:xfrm>
          <a:prstGeom prst="ellipse">
            <a:avLst/>
          </a:prstGeom>
          <a:solidFill>
            <a:srgbClr val="D8D8D8"/>
          </a:soli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847" name="Shape 4847"/>
          <p:cNvSpPr/>
          <p:nvPr/>
        </p:nvSpPr>
        <p:spPr>
          <a:xfrm>
            <a:off x="8067350" y="1765489"/>
            <a:ext cx="122099" cy="184279"/>
          </a:xfrm>
          <a:prstGeom prst="moon">
            <a:avLst>
              <a:gd name="adj" fmla="val 9266"/>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848" name="Shape 4848"/>
          <p:cNvSpPr/>
          <p:nvPr/>
        </p:nvSpPr>
        <p:spPr>
          <a:xfrm>
            <a:off x="8379877" y="1713892"/>
            <a:ext cx="380950" cy="287475"/>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849" name="Shape 4849"/>
          <p:cNvSpPr/>
          <p:nvPr/>
        </p:nvSpPr>
        <p:spPr>
          <a:xfrm>
            <a:off x="8448253" y="1765489"/>
            <a:ext cx="244199" cy="184279"/>
          </a:xfrm>
          <a:prstGeom prst="ellipse">
            <a:avLst/>
          </a:prstGeom>
          <a:solidFill>
            <a:srgbClr val="D8D8D8"/>
          </a:soli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850" name="Shape 4850"/>
          <p:cNvSpPr/>
          <p:nvPr/>
        </p:nvSpPr>
        <p:spPr>
          <a:xfrm>
            <a:off x="8448253" y="1765489"/>
            <a:ext cx="122099" cy="184279"/>
          </a:xfrm>
          <a:prstGeom prst="moon">
            <a:avLst>
              <a:gd name="adj" fmla="val 9266"/>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851" name="Shape 4851"/>
          <p:cNvSpPr/>
          <p:nvPr/>
        </p:nvSpPr>
        <p:spPr>
          <a:xfrm>
            <a:off x="8760781" y="1713892"/>
            <a:ext cx="380950" cy="287475"/>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852" name="Shape 4852"/>
          <p:cNvSpPr/>
          <p:nvPr/>
        </p:nvSpPr>
        <p:spPr>
          <a:xfrm>
            <a:off x="8829157" y="1765489"/>
            <a:ext cx="244199" cy="184279"/>
          </a:xfrm>
          <a:prstGeom prst="ellipse">
            <a:avLst/>
          </a:prstGeom>
          <a:solidFill>
            <a:srgbClr val="D8D8D8"/>
          </a:soli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853" name="Shape 4853"/>
          <p:cNvSpPr/>
          <p:nvPr/>
        </p:nvSpPr>
        <p:spPr>
          <a:xfrm>
            <a:off x="8829157" y="1765489"/>
            <a:ext cx="122099" cy="184279"/>
          </a:xfrm>
          <a:prstGeom prst="moon">
            <a:avLst>
              <a:gd name="adj" fmla="val 9266"/>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854" name="Shape 4854"/>
          <p:cNvSpPr/>
          <p:nvPr/>
        </p:nvSpPr>
        <p:spPr>
          <a:xfrm>
            <a:off x="0" y="1428243"/>
            <a:ext cx="380950" cy="287475"/>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855" name="Shape 4855"/>
          <p:cNvSpPr/>
          <p:nvPr/>
        </p:nvSpPr>
        <p:spPr>
          <a:xfrm>
            <a:off x="68376" y="1479841"/>
            <a:ext cx="244199" cy="184279"/>
          </a:xfrm>
          <a:prstGeom prst="ellipse">
            <a:avLst/>
          </a:prstGeom>
          <a:solidFill>
            <a:srgbClr val="D8D8D8"/>
          </a:soli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856" name="Shape 4856"/>
          <p:cNvSpPr/>
          <p:nvPr/>
        </p:nvSpPr>
        <p:spPr>
          <a:xfrm>
            <a:off x="68376" y="1479841"/>
            <a:ext cx="122099" cy="184279"/>
          </a:xfrm>
          <a:prstGeom prst="moon">
            <a:avLst>
              <a:gd name="adj" fmla="val 9266"/>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857" name="Shape 4857"/>
          <p:cNvSpPr/>
          <p:nvPr/>
        </p:nvSpPr>
        <p:spPr>
          <a:xfrm>
            <a:off x="380904" y="1428243"/>
            <a:ext cx="380950" cy="287475"/>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858" name="Shape 4858"/>
          <p:cNvSpPr/>
          <p:nvPr/>
        </p:nvSpPr>
        <p:spPr>
          <a:xfrm>
            <a:off x="449280" y="1479841"/>
            <a:ext cx="244199" cy="184279"/>
          </a:xfrm>
          <a:prstGeom prst="ellipse">
            <a:avLst/>
          </a:prstGeom>
          <a:solidFill>
            <a:srgbClr val="D8D8D8"/>
          </a:soli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859" name="Shape 4859"/>
          <p:cNvSpPr/>
          <p:nvPr/>
        </p:nvSpPr>
        <p:spPr>
          <a:xfrm>
            <a:off x="449280" y="1479841"/>
            <a:ext cx="122099" cy="184279"/>
          </a:xfrm>
          <a:prstGeom prst="moon">
            <a:avLst>
              <a:gd name="adj" fmla="val 9266"/>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860" name="Shape 4860"/>
          <p:cNvSpPr/>
          <p:nvPr/>
        </p:nvSpPr>
        <p:spPr>
          <a:xfrm>
            <a:off x="761807" y="1428243"/>
            <a:ext cx="380950" cy="287475"/>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861" name="Shape 4861"/>
          <p:cNvSpPr/>
          <p:nvPr/>
        </p:nvSpPr>
        <p:spPr>
          <a:xfrm>
            <a:off x="830183" y="1479841"/>
            <a:ext cx="244199" cy="184279"/>
          </a:xfrm>
          <a:prstGeom prst="ellipse">
            <a:avLst/>
          </a:prstGeom>
          <a:solidFill>
            <a:srgbClr val="D8D8D8"/>
          </a:soli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862" name="Shape 4862"/>
          <p:cNvSpPr/>
          <p:nvPr/>
        </p:nvSpPr>
        <p:spPr>
          <a:xfrm>
            <a:off x="830183" y="1479841"/>
            <a:ext cx="122099" cy="184279"/>
          </a:xfrm>
          <a:prstGeom prst="moon">
            <a:avLst>
              <a:gd name="adj" fmla="val 9266"/>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863" name="Shape 4863"/>
          <p:cNvSpPr/>
          <p:nvPr/>
        </p:nvSpPr>
        <p:spPr>
          <a:xfrm>
            <a:off x="1142711" y="1428243"/>
            <a:ext cx="380950" cy="287475"/>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864" name="Shape 4864"/>
          <p:cNvSpPr/>
          <p:nvPr/>
        </p:nvSpPr>
        <p:spPr>
          <a:xfrm>
            <a:off x="1211087" y="1479841"/>
            <a:ext cx="244199" cy="184279"/>
          </a:xfrm>
          <a:prstGeom prst="ellipse">
            <a:avLst/>
          </a:prstGeom>
          <a:solidFill>
            <a:srgbClr val="D8D8D8"/>
          </a:soli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865" name="Shape 4865"/>
          <p:cNvSpPr/>
          <p:nvPr/>
        </p:nvSpPr>
        <p:spPr>
          <a:xfrm>
            <a:off x="1211087" y="1479841"/>
            <a:ext cx="122099" cy="184279"/>
          </a:xfrm>
          <a:prstGeom prst="moon">
            <a:avLst>
              <a:gd name="adj" fmla="val 9266"/>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866" name="Shape 4866"/>
          <p:cNvSpPr/>
          <p:nvPr/>
        </p:nvSpPr>
        <p:spPr>
          <a:xfrm>
            <a:off x="1523614" y="1428243"/>
            <a:ext cx="380950" cy="287475"/>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867" name="Shape 4867"/>
          <p:cNvSpPr/>
          <p:nvPr/>
        </p:nvSpPr>
        <p:spPr>
          <a:xfrm>
            <a:off x="1591990" y="1479841"/>
            <a:ext cx="244199" cy="184279"/>
          </a:xfrm>
          <a:prstGeom prst="ellipse">
            <a:avLst/>
          </a:prstGeom>
          <a:solidFill>
            <a:srgbClr val="D8D8D8"/>
          </a:soli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868" name="Shape 4868"/>
          <p:cNvSpPr/>
          <p:nvPr/>
        </p:nvSpPr>
        <p:spPr>
          <a:xfrm>
            <a:off x="1591990" y="1479841"/>
            <a:ext cx="122099" cy="184279"/>
          </a:xfrm>
          <a:prstGeom prst="moon">
            <a:avLst>
              <a:gd name="adj" fmla="val 9266"/>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869" name="Shape 4869"/>
          <p:cNvSpPr/>
          <p:nvPr/>
        </p:nvSpPr>
        <p:spPr>
          <a:xfrm>
            <a:off x="1904518" y="1428243"/>
            <a:ext cx="380950" cy="287475"/>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870" name="Shape 4870"/>
          <p:cNvSpPr/>
          <p:nvPr/>
        </p:nvSpPr>
        <p:spPr>
          <a:xfrm>
            <a:off x="1972894" y="1479841"/>
            <a:ext cx="244199" cy="184279"/>
          </a:xfrm>
          <a:prstGeom prst="ellipse">
            <a:avLst/>
          </a:prstGeom>
          <a:solidFill>
            <a:srgbClr val="D8D8D8"/>
          </a:soli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871" name="Shape 4871"/>
          <p:cNvSpPr/>
          <p:nvPr/>
        </p:nvSpPr>
        <p:spPr>
          <a:xfrm>
            <a:off x="1972894" y="1479841"/>
            <a:ext cx="122099" cy="184279"/>
          </a:xfrm>
          <a:prstGeom prst="moon">
            <a:avLst>
              <a:gd name="adj" fmla="val 9266"/>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872" name="Shape 4872"/>
          <p:cNvSpPr/>
          <p:nvPr/>
        </p:nvSpPr>
        <p:spPr>
          <a:xfrm>
            <a:off x="2285421" y="1428243"/>
            <a:ext cx="380950" cy="287475"/>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873" name="Shape 4873"/>
          <p:cNvSpPr/>
          <p:nvPr/>
        </p:nvSpPr>
        <p:spPr>
          <a:xfrm>
            <a:off x="2353797" y="1479841"/>
            <a:ext cx="244199" cy="184279"/>
          </a:xfrm>
          <a:prstGeom prst="ellipse">
            <a:avLst/>
          </a:prstGeom>
          <a:solidFill>
            <a:srgbClr val="D8D8D8"/>
          </a:soli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874" name="Shape 4874"/>
          <p:cNvSpPr/>
          <p:nvPr/>
        </p:nvSpPr>
        <p:spPr>
          <a:xfrm>
            <a:off x="2353797" y="1479841"/>
            <a:ext cx="122099" cy="184279"/>
          </a:xfrm>
          <a:prstGeom prst="moon">
            <a:avLst>
              <a:gd name="adj" fmla="val 9266"/>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875" name="Shape 4875"/>
          <p:cNvSpPr/>
          <p:nvPr/>
        </p:nvSpPr>
        <p:spPr>
          <a:xfrm>
            <a:off x="2666325" y="1428243"/>
            <a:ext cx="380950" cy="287475"/>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876" name="Shape 4876"/>
          <p:cNvSpPr/>
          <p:nvPr/>
        </p:nvSpPr>
        <p:spPr>
          <a:xfrm>
            <a:off x="2734701" y="1479841"/>
            <a:ext cx="244199" cy="184279"/>
          </a:xfrm>
          <a:prstGeom prst="ellipse">
            <a:avLst/>
          </a:prstGeom>
          <a:solidFill>
            <a:srgbClr val="D8D8D8"/>
          </a:soli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877" name="Shape 4877"/>
          <p:cNvSpPr/>
          <p:nvPr/>
        </p:nvSpPr>
        <p:spPr>
          <a:xfrm>
            <a:off x="2734701" y="1479841"/>
            <a:ext cx="122099" cy="184279"/>
          </a:xfrm>
          <a:prstGeom prst="moon">
            <a:avLst>
              <a:gd name="adj" fmla="val 9266"/>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878" name="Shape 4878"/>
          <p:cNvSpPr/>
          <p:nvPr/>
        </p:nvSpPr>
        <p:spPr>
          <a:xfrm>
            <a:off x="3047228" y="1428243"/>
            <a:ext cx="380950" cy="287475"/>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879" name="Shape 4879"/>
          <p:cNvSpPr/>
          <p:nvPr/>
        </p:nvSpPr>
        <p:spPr>
          <a:xfrm>
            <a:off x="3115604" y="1479841"/>
            <a:ext cx="244199" cy="184279"/>
          </a:xfrm>
          <a:prstGeom prst="ellipse">
            <a:avLst/>
          </a:prstGeom>
          <a:solidFill>
            <a:srgbClr val="D8D8D8"/>
          </a:soli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880" name="Shape 4880"/>
          <p:cNvSpPr/>
          <p:nvPr/>
        </p:nvSpPr>
        <p:spPr>
          <a:xfrm>
            <a:off x="3115604" y="1479841"/>
            <a:ext cx="122099" cy="184279"/>
          </a:xfrm>
          <a:prstGeom prst="moon">
            <a:avLst>
              <a:gd name="adj" fmla="val 9266"/>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881" name="Shape 4881"/>
          <p:cNvSpPr/>
          <p:nvPr/>
        </p:nvSpPr>
        <p:spPr>
          <a:xfrm>
            <a:off x="3428132" y="1428243"/>
            <a:ext cx="380950" cy="287475"/>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882" name="Shape 4882"/>
          <p:cNvSpPr/>
          <p:nvPr/>
        </p:nvSpPr>
        <p:spPr>
          <a:xfrm>
            <a:off x="3496508" y="1479841"/>
            <a:ext cx="244199" cy="184279"/>
          </a:xfrm>
          <a:prstGeom prst="ellipse">
            <a:avLst/>
          </a:prstGeom>
          <a:solidFill>
            <a:srgbClr val="D8D8D8"/>
          </a:soli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883" name="Shape 4883"/>
          <p:cNvSpPr/>
          <p:nvPr/>
        </p:nvSpPr>
        <p:spPr>
          <a:xfrm>
            <a:off x="3496508" y="1479841"/>
            <a:ext cx="122099" cy="184279"/>
          </a:xfrm>
          <a:prstGeom prst="moon">
            <a:avLst>
              <a:gd name="adj" fmla="val 9266"/>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884" name="Shape 4884"/>
          <p:cNvSpPr/>
          <p:nvPr/>
        </p:nvSpPr>
        <p:spPr>
          <a:xfrm>
            <a:off x="3809035" y="1428243"/>
            <a:ext cx="380950" cy="287475"/>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885" name="Shape 4885"/>
          <p:cNvSpPr/>
          <p:nvPr/>
        </p:nvSpPr>
        <p:spPr>
          <a:xfrm>
            <a:off x="3877411" y="1479841"/>
            <a:ext cx="244199" cy="184279"/>
          </a:xfrm>
          <a:prstGeom prst="ellipse">
            <a:avLst/>
          </a:prstGeom>
          <a:solidFill>
            <a:srgbClr val="D8D8D8"/>
          </a:soli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886" name="Shape 4886"/>
          <p:cNvSpPr/>
          <p:nvPr/>
        </p:nvSpPr>
        <p:spPr>
          <a:xfrm>
            <a:off x="3877411" y="1479841"/>
            <a:ext cx="122099" cy="184279"/>
          </a:xfrm>
          <a:prstGeom prst="moon">
            <a:avLst>
              <a:gd name="adj" fmla="val 9266"/>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887" name="Shape 4887"/>
          <p:cNvSpPr/>
          <p:nvPr/>
        </p:nvSpPr>
        <p:spPr>
          <a:xfrm>
            <a:off x="4189939" y="1428243"/>
            <a:ext cx="380950" cy="287475"/>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888" name="Shape 4888"/>
          <p:cNvSpPr/>
          <p:nvPr/>
        </p:nvSpPr>
        <p:spPr>
          <a:xfrm>
            <a:off x="4258315" y="1479841"/>
            <a:ext cx="244199" cy="184279"/>
          </a:xfrm>
          <a:prstGeom prst="ellipse">
            <a:avLst/>
          </a:prstGeom>
          <a:solidFill>
            <a:srgbClr val="D8D8D8"/>
          </a:soli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889" name="Shape 4889"/>
          <p:cNvSpPr/>
          <p:nvPr/>
        </p:nvSpPr>
        <p:spPr>
          <a:xfrm>
            <a:off x="4258315" y="1479841"/>
            <a:ext cx="122099" cy="184279"/>
          </a:xfrm>
          <a:prstGeom prst="moon">
            <a:avLst>
              <a:gd name="adj" fmla="val 9266"/>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890" name="Shape 4890"/>
          <p:cNvSpPr/>
          <p:nvPr/>
        </p:nvSpPr>
        <p:spPr>
          <a:xfrm>
            <a:off x="4570842" y="1428243"/>
            <a:ext cx="380950" cy="287475"/>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891" name="Shape 4891"/>
          <p:cNvSpPr/>
          <p:nvPr/>
        </p:nvSpPr>
        <p:spPr>
          <a:xfrm>
            <a:off x="4639218" y="1479841"/>
            <a:ext cx="244199" cy="184279"/>
          </a:xfrm>
          <a:prstGeom prst="ellipse">
            <a:avLst/>
          </a:prstGeom>
          <a:solidFill>
            <a:srgbClr val="D8D8D8"/>
          </a:soli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892" name="Shape 4892"/>
          <p:cNvSpPr/>
          <p:nvPr/>
        </p:nvSpPr>
        <p:spPr>
          <a:xfrm>
            <a:off x="4639218" y="1479841"/>
            <a:ext cx="122099" cy="184279"/>
          </a:xfrm>
          <a:prstGeom prst="moon">
            <a:avLst>
              <a:gd name="adj" fmla="val 9266"/>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893" name="Shape 4893"/>
          <p:cNvSpPr/>
          <p:nvPr/>
        </p:nvSpPr>
        <p:spPr>
          <a:xfrm>
            <a:off x="4951746" y="1428243"/>
            <a:ext cx="380950" cy="287475"/>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894" name="Shape 4894"/>
          <p:cNvSpPr/>
          <p:nvPr/>
        </p:nvSpPr>
        <p:spPr>
          <a:xfrm>
            <a:off x="5020122" y="1479841"/>
            <a:ext cx="244199" cy="184279"/>
          </a:xfrm>
          <a:prstGeom prst="ellipse">
            <a:avLst/>
          </a:prstGeom>
          <a:solidFill>
            <a:srgbClr val="D8D8D8"/>
          </a:soli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895" name="Shape 4895"/>
          <p:cNvSpPr/>
          <p:nvPr/>
        </p:nvSpPr>
        <p:spPr>
          <a:xfrm>
            <a:off x="5020122" y="1479841"/>
            <a:ext cx="122099" cy="184279"/>
          </a:xfrm>
          <a:prstGeom prst="moon">
            <a:avLst>
              <a:gd name="adj" fmla="val 9266"/>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896" name="Shape 4896"/>
          <p:cNvSpPr/>
          <p:nvPr/>
        </p:nvSpPr>
        <p:spPr>
          <a:xfrm>
            <a:off x="5332649" y="1428243"/>
            <a:ext cx="380950" cy="287475"/>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897" name="Shape 4897"/>
          <p:cNvSpPr/>
          <p:nvPr/>
        </p:nvSpPr>
        <p:spPr>
          <a:xfrm>
            <a:off x="5401025" y="1479841"/>
            <a:ext cx="244199" cy="184279"/>
          </a:xfrm>
          <a:prstGeom prst="ellipse">
            <a:avLst/>
          </a:prstGeom>
          <a:solidFill>
            <a:srgbClr val="D8D8D8"/>
          </a:soli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898" name="Shape 4898"/>
          <p:cNvSpPr/>
          <p:nvPr/>
        </p:nvSpPr>
        <p:spPr>
          <a:xfrm>
            <a:off x="5401025" y="1479841"/>
            <a:ext cx="122099" cy="184279"/>
          </a:xfrm>
          <a:prstGeom prst="moon">
            <a:avLst>
              <a:gd name="adj" fmla="val 9266"/>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899" name="Shape 4899"/>
          <p:cNvSpPr/>
          <p:nvPr/>
        </p:nvSpPr>
        <p:spPr>
          <a:xfrm>
            <a:off x="5713553" y="1428243"/>
            <a:ext cx="380950" cy="287475"/>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900" name="Shape 4900"/>
          <p:cNvSpPr/>
          <p:nvPr/>
        </p:nvSpPr>
        <p:spPr>
          <a:xfrm>
            <a:off x="5781929" y="1479841"/>
            <a:ext cx="244199" cy="184279"/>
          </a:xfrm>
          <a:prstGeom prst="ellipse">
            <a:avLst/>
          </a:prstGeom>
          <a:solidFill>
            <a:srgbClr val="D8D8D8"/>
          </a:soli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901" name="Shape 4901"/>
          <p:cNvSpPr/>
          <p:nvPr/>
        </p:nvSpPr>
        <p:spPr>
          <a:xfrm>
            <a:off x="5781929" y="1479841"/>
            <a:ext cx="122099" cy="184279"/>
          </a:xfrm>
          <a:prstGeom prst="moon">
            <a:avLst>
              <a:gd name="adj" fmla="val 9266"/>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902" name="Shape 4902"/>
          <p:cNvSpPr/>
          <p:nvPr/>
        </p:nvSpPr>
        <p:spPr>
          <a:xfrm>
            <a:off x="6094456" y="1428243"/>
            <a:ext cx="380950" cy="287475"/>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903" name="Shape 4903"/>
          <p:cNvSpPr/>
          <p:nvPr/>
        </p:nvSpPr>
        <p:spPr>
          <a:xfrm>
            <a:off x="6162832" y="1479841"/>
            <a:ext cx="244199" cy="184279"/>
          </a:xfrm>
          <a:prstGeom prst="ellipse">
            <a:avLst/>
          </a:prstGeom>
          <a:solidFill>
            <a:srgbClr val="D8D8D8"/>
          </a:soli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904" name="Shape 4904"/>
          <p:cNvSpPr/>
          <p:nvPr/>
        </p:nvSpPr>
        <p:spPr>
          <a:xfrm>
            <a:off x="6162832" y="1479841"/>
            <a:ext cx="122099" cy="184279"/>
          </a:xfrm>
          <a:prstGeom prst="moon">
            <a:avLst>
              <a:gd name="adj" fmla="val 9266"/>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905" name="Shape 4905"/>
          <p:cNvSpPr/>
          <p:nvPr/>
        </p:nvSpPr>
        <p:spPr>
          <a:xfrm>
            <a:off x="6475360" y="1428243"/>
            <a:ext cx="380950" cy="287475"/>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906" name="Shape 4906"/>
          <p:cNvSpPr/>
          <p:nvPr/>
        </p:nvSpPr>
        <p:spPr>
          <a:xfrm>
            <a:off x="6543736" y="1479841"/>
            <a:ext cx="244199" cy="184279"/>
          </a:xfrm>
          <a:prstGeom prst="ellipse">
            <a:avLst/>
          </a:prstGeom>
          <a:solidFill>
            <a:srgbClr val="D8D8D8"/>
          </a:soli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907" name="Shape 4907"/>
          <p:cNvSpPr/>
          <p:nvPr/>
        </p:nvSpPr>
        <p:spPr>
          <a:xfrm>
            <a:off x="6543736" y="1479841"/>
            <a:ext cx="122099" cy="184279"/>
          </a:xfrm>
          <a:prstGeom prst="moon">
            <a:avLst>
              <a:gd name="adj" fmla="val 9266"/>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908" name="Shape 4908"/>
          <p:cNvSpPr/>
          <p:nvPr/>
        </p:nvSpPr>
        <p:spPr>
          <a:xfrm>
            <a:off x="6856263" y="1428243"/>
            <a:ext cx="380950" cy="287475"/>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909" name="Shape 4909"/>
          <p:cNvSpPr/>
          <p:nvPr/>
        </p:nvSpPr>
        <p:spPr>
          <a:xfrm>
            <a:off x="6924639" y="1479841"/>
            <a:ext cx="244199" cy="184279"/>
          </a:xfrm>
          <a:prstGeom prst="ellipse">
            <a:avLst/>
          </a:prstGeom>
          <a:solidFill>
            <a:srgbClr val="D8D8D8"/>
          </a:soli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910" name="Shape 4910"/>
          <p:cNvSpPr/>
          <p:nvPr/>
        </p:nvSpPr>
        <p:spPr>
          <a:xfrm>
            <a:off x="6924639" y="1479841"/>
            <a:ext cx="122099" cy="184279"/>
          </a:xfrm>
          <a:prstGeom prst="moon">
            <a:avLst>
              <a:gd name="adj" fmla="val 9266"/>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911" name="Shape 4911"/>
          <p:cNvSpPr/>
          <p:nvPr/>
        </p:nvSpPr>
        <p:spPr>
          <a:xfrm>
            <a:off x="7237167" y="1428243"/>
            <a:ext cx="380950" cy="287475"/>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912" name="Shape 4912"/>
          <p:cNvSpPr/>
          <p:nvPr/>
        </p:nvSpPr>
        <p:spPr>
          <a:xfrm>
            <a:off x="7305543" y="1479841"/>
            <a:ext cx="244199" cy="184279"/>
          </a:xfrm>
          <a:prstGeom prst="ellipse">
            <a:avLst/>
          </a:prstGeom>
          <a:solidFill>
            <a:srgbClr val="D8D8D8"/>
          </a:soli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913" name="Shape 4913"/>
          <p:cNvSpPr/>
          <p:nvPr/>
        </p:nvSpPr>
        <p:spPr>
          <a:xfrm>
            <a:off x="7305543" y="1479841"/>
            <a:ext cx="122099" cy="184279"/>
          </a:xfrm>
          <a:prstGeom prst="moon">
            <a:avLst>
              <a:gd name="adj" fmla="val 9266"/>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914" name="Shape 4914"/>
          <p:cNvSpPr/>
          <p:nvPr/>
        </p:nvSpPr>
        <p:spPr>
          <a:xfrm>
            <a:off x="7618070" y="1428243"/>
            <a:ext cx="380950" cy="287475"/>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915" name="Shape 4915"/>
          <p:cNvSpPr/>
          <p:nvPr/>
        </p:nvSpPr>
        <p:spPr>
          <a:xfrm>
            <a:off x="7686446" y="1479841"/>
            <a:ext cx="244199" cy="184279"/>
          </a:xfrm>
          <a:prstGeom prst="ellipse">
            <a:avLst/>
          </a:prstGeom>
          <a:solidFill>
            <a:srgbClr val="D8D8D8"/>
          </a:soli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916" name="Shape 4916"/>
          <p:cNvSpPr/>
          <p:nvPr/>
        </p:nvSpPr>
        <p:spPr>
          <a:xfrm>
            <a:off x="7686446" y="1479841"/>
            <a:ext cx="122099" cy="184279"/>
          </a:xfrm>
          <a:prstGeom prst="moon">
            <a:avLst>
              <a:gd name="adj" fmla="val 9266"/>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917" name="Shape 4917"/>
          <p:cNvSpPr/>
          <p:nvPr/>
        </p:nvSpPr>
        <p:spPr>
          <a:xfrm>
            <a:off x="7998974" y="1428243"/>
            <a:ext cx="380950" cy="287475"/>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918" name="Shape 4918"/>
          <p:cNvSpPr/>
          <p:nvPr/>
        </p:nvSpPr>
        <p:spPr>
          <a:xfrm>
            <a:off x="8067350" y="1479841"/>
            <a:ext cx="244199" cy="184279"/>
          </a:xfrm>
          <a:prstGeom prst="ellipse">
            <a:avLst/>
          </a:prstGeom>
          <a:solidFill>
            <a:srgbClr val="D8D8D8"/>
          </a:soli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919" name="Shape 4919"/>
          <p:cNvSpPr/>
          <p:nvPr/>
        </p:nvSpPr>
        <p:spPr>
          <a:xfrm>
            <a:off x="8067350" y="1479841"/>
            <a:ext cx="122099" cy="184279"/>
          </a:xfrm>
          <a:prstGeom prst="moon">
            <a:avLst>
              <a:gd name="adj" fmla="val 9266"/>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920" name="Shape 4920"/>
          <p:cNvSpPr/>
          <p:nvPr/>
        </p:nvSpPr>
        <p:spPr>
          <a:xfrm>
            <a:off x="8379877" y="1428243"/>
            <a:ext cx="380950" cy="287475"/>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921" name="Shape 4921"/>
          <p:cNvSpPr/>
          <p:nvPr/>
        </p:nvSpPr>
        <p:spPr>
          <a:xfrm>
            <a:off x="8448253" y="1479841"/>
            <a:ext cx="244199" cy="184279"/>
          </a:xfrm>
          <a:prstGeom prst="ellipse">
            <a:avLst/>
          </a:prstGeom>
          <a:solidFill>
            <a:srgbClr val="D8D8D8"/>
          </a:soli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922" name="Shape 4922"/>
          <p:cNvSpPr/>
          <p:nvPr/>
        </p:nvSpPr>
        <p:spPr>
          <a:xfrm>
            <a:off x="8448253" y="1479841"/>
            <a:ext cx="122099" cy="184279"/>
          </a:xfrm>
          <a:prstGeom prst="moon">
            <a:avLst>
              <a:gd name="adj" fmla="val 9266"/>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923" name="Shape 4923"/>
          <p:cNvSpPr/>
          <p:nvPr/>
        </p:nvSpPr>
        <p:spPr>
          <a:xfrm>
            <a:off x="8760781" y="1428243"/>
            <a:ext cx="380950" cy="287475"/>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924" name="Shape 4924"/>
          <p:cNvSpPr/>
          <p:nvPr/>
        </p:nvSpPr>
        <p:spPr>
          <a:xfrm>
            <a:off x="8829157" y="1479841"/>
            <a:ext cx="244199" cy="184279"/>
          </a:xfrm>
          <a:prstGeom prst="ellipse">
            <a:avLst/>
          </a:prstGeom>
          <a:solidFill>
            <a:srgbClr val="D8D8D8"/>
          </a:soli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925" name="Shape 4925"/>
          <p:cNvSpPr/>
          <p:nvPr/>
        </p:nvSpPr>
        <p:spPr>
          <a:xfrm>
            <a:off x="8829157" y="1479841"/>
            <a:ext cx="122099" cy="184279"/>
          </a:xfrm>
          <a:prstGeom prst="moon">
            <a:avLst>
              <a:gd name="adj" fmla="val 9266"/>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926" name="Shape 4926"/>
          <p:cNvSpPr/>
          <p:nvPr/>
        </p:nvSpPr>
        <p:spPr>
          <a:xfrm>
            <a:off x="0" y="1142594"/>
            <a:ext cx="380950" cy="287475"/>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927" name="Shape 4927"/>
          <p:cNvSpPr/>
          <p:nvPr/>
        </p:nvSpPr>
        <p:spPr>
          <a:xfrm>
            <a:off x="68376" y="1194192"/>
            <a:ext cx="244199" cy="184279"/>
          </a:xfrm>
          <a:prstGeom prst="ellipse">
            <a:avLst/>
          </a:prstGeom>
          <a:solidFill>
            <a:srgbClr val="D8D8D8"/>
          </a:soli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928" name="Shape 4928"/>
          <p:cNvSpPr/>
          <p:nvPr/>
        </p:nvSpPr>
        <p:spPr>
          <a:xfrm>
            <a:off x="68376" y="1194192"/>
            <a:ext cx="122099" cy="184279"/>
          </a:xfrm>
          <a:prstGeom prst="moon">
            <a:avLst>
              <a:gd name="adj" fmla="val 9266"/>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929" name="Shape 4929"/>
          <p:cNvSpPr/>
          <p:nvPr/>
        </p:nvSpPr>
        <p:spPr>
          <a:xfrm>
            <a:off x="380904" y="1142594"/>
            <a:ext cx="380950" cy="287475"/>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930" name="Shape 4930"/>
          <p:cNvSpPr/>
          <p:nvPr/>
        </p:nvSpPr>
        <p:spPr>
          <a:xfrm>
            <a:off x="449280" y="1194192"/>
            <a:ext cx="244199" cy="184279"/>
          </a:xfrm>
          <a:prstGeom prst="ellipse">
            <a:avLst/>
          </a:prstGeom>
          <a:solidFill>
            <a:srgbClr val="D8D8D8"/>
          </a:soli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931" name="Shape 4931"/>
          <p:cNvSpPr/>
          <p:nvPr/>
        </p:nvSpPr>
        <p:spPr>
          <a:xfrm>
            <a:off x="449280" y="1194192"/>
            <a:ext cx="122099" cy="184279"/>
          </a:xfrm>
          <a:prstGeom prst="moon">
            <a:avLst>
              <a:gd name="adj" fmla="val 9266"/>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932" name="Shape 4932"/>
          <p:cNvSpPr/>
          <p:nvPr/>
        </p:nvSpPr>
        <p:spPr>
          <a:xfrm>
            <a:off x="761807" y="1142594"/>
            <a:ext cx="380950" cy="287475"/>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933" name="Shape 4933"/>
          <p:cNvSpPr/>
          <p:nvPr/>
        </p:nvSpPr>
        <p:spPr>
          <a:xfrm>
            <a:off x="830183" y="1194192"/>
            <a:ext cx="244199" cy="184279"/>
          </a:xfrm>
          <a:prstGeom prst="ellipse">
            <a:avLst/>
          </a:prstGeom>
          <a:solidFill>
            <a:srgbClr val="D8D8D8"/>
          </a:soli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934" name="Shape 4934"/>
          <p:cNvSpPr/>
          <p:nvPr/>
        </p:nvSpPr>
        <p:spPr>
          <a:xfrm>
            <a:off x="830183" y="1194192"/>
            <a:ext cx="122099" cy="184279"/>
          </a:xfrm>
          <a:prstGeom prst="moon">
            <a:avLst>
              <a:gd name="adj" fmla="val 9266"/>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935" name="Shape 4935"/>
          <p:cNvSpPr/>
          <p:nvPr/>
        </p:nvSpPr>
        <p:spPr>
          <a:xfrm>
            <a:off x="1142711" y="1142594"/>
            <a:ext cx="380950" cy="287475"/>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936" name="Shape 4936"/>
          <p:cNvSpPr/>
          <p:nvPr/>
        </p:nvSpPr>
        <p:spPr>
          <a:xfrm>
            <a:off x="1211087" y="1194192"/>
            <a:ext cx="244199" cy="184279"/>
          </a:xfrm>
          <a:prstGeom prst="ellipse">
            <a:avLst/>
          </a:prstGeom>
          <a:solidFill>
            <a:srgbClr val="D8D8D8"/>
          </a:soli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937" name="Shape 4937"/>
          <p:cNvSpPr/>
          <p:nvPr/>
        </p:nvSpPr>
        <p:spPr>
          <a:xfrm>
            <a:off x="1211087" y="1194192"/>
            <a:ext cx="122099" cy="184279"/>
          </a:xfrm>
          <a:prstGeom prst="moon">
            <a:avLst>
              <a:gd name="adj" fmla="val 9266"/>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938" name="Shape 4938"/>
          <p:cNvSpPr/>
          <p:nvPr/>
        </p:nvSpPr>
        <p:spPr>
          <a:xfrm>
            <a:off x="1523614" y="1142594"/>
            <a:ext cx="380950" cy="287475"/>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939" name="Shape 4939"/>
          <p:cNvSpPr/>
          <p:nvPr/>
        </p:nvSpPr>
        <p:spPr>
          <a:xfrm>
            <a:off x="1591990" y="1194192"/>
            <a:ext cx="244199" cy="184279"/>
          </a:xfrm>
          <a:prstGeom prst="ellipse">
            <a:avLst/>
          </a:prstGeom>
          <a:solidFill>
            <a:srgbClr val="D8D8D8"/>
          </a:soli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940" name="Shape 4940"/>
          <p:cNvSpPr/>
          <p:nvPr/>
        </p:nvSpPr>
        <p:spPr>
          <a:xfrm>
            <a:off x="1591990" y="1194192"/>
            <a:ext cx="122099" cy="184279"/>
          </a:xfrm>
          <a:prstGeom prst="moon">
            <a:avLst>
              <a:gd name="adj" fmla="val 9266"/>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941" name="Shape 4941"/>
          <p:cNvSpPr/>
          <p:nvPr/>
        </p:nvSpPr>
        <p:spPr>
          <a:xfrm>
            <a:off x="1904518" y="1142594"/>
            <a:ext cx="380950" cy="287475"/>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942" name="Shape 4942"/>
          <p:cNvSpPr/>
          <p:nvPr/>
        </p:nvSpPr>
        <p:spPr>
          <a:xfrm>
            <a:off x="1972894" y="1194192"/>
            <a:ext cx="244199" cy="184279"/>
          </a:xfrm>
          <a:prstGeom prst="ellipse">
            <a:avLst/>
          </a:prstGeom>
          <a:solidFill>
            <a:srgbClr val="D8D8D8"/>
          </a:soli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943" name="Shape 4943"/>
          <p:cNvSpPr/>
          <p:nvPr/>
        </p:nvSpPr>
        <p:spPr>
          <a:xfrm>
            <a:off x="1972894" y="1194192"/>
            <a:ext cx="122099" cy="184279"/>
          </a:xfrm>
          <a:prstGeom prst="moon">
            <a:avLst>
              <a:gd name="adj" fmla="val 9266"/>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944" name="Shape 4944"/>
          <p:cNvSpPr/>
          <p:nvPr/>
        </p:nvSpPr>
        <p:spPr>
          <a:xfrm>
            <a:off x="2285421" y="1142594"/>
            <a:ext cx="380950" cy="287475"/>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945" name="Shape 4945"/>
          <p:cNvSpPr/>
          <p:nvPr/>
        </p:nvSpPr>
        <p:spPr>
          <a:xfrm>
            <a:off x="2353797" y="1194192"/>
            <a:ext cx="244199" cy="184279"/>
          </a:xfrm>
          <a:prstGeom prst="ellipse">
            <a:avLst/>
          </a:prstGeom>
          <a:solidFill>
            <a:srgbClr val="D8D8D8"/>
          </a:soli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946" name="Shape 4946"/>
          <p:cNvSpPr/>
          <p:nvPr/>
        </p:nvSpPr>
        <p:spPr>
          <a:xfrm>
            <a:off x="2353797" y="1194192"/>
            <a:ext cx="122099" cy="184279"/>
          </a:xfrm>
          <a:prstGeom prst="moon">
            <a:avLst>
              <a:gd name="adj" fmla="val 9266"/>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947" name="Shape 4947"/>
          <p:cNvSpPr/>
          <p:nvPr/>
        </p:nvSpPr>
        <p:spPr>
          <a:xfrm>
            <a:off x="2666325" y="1142594"/>
            <a:ext cx="380950" cy="287475"/>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948" name="Shape 4948"/>
          <p:cNvSpPr/>
          <p:nvPr/>
        </p:nvSpPr>
        <p:spPr>
          <a:xfrm>
            <a:off x="2734701" y="1194192"/>
            <a:ext cx="244199" cy="184279"/>
          </a:xfrm>
          <a:prstGeom prst="ellipse">
            <a:avLst/>
          </a:prstGeom>
          <a:solidFill>
            <a:srgbClr val="D8D8D8"/>
          </a:soli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949" name="Shape 4949"/>
          <p:cNvSpPr/>
          <p:nvPr/>
        </p:nvSpPr>
        <p:spPr>
          <a:xfrm>
            <a:off x="2734701" y="1194192"/>
            <a:ext cx="122099" cy="184279"/>
          </a:xfrm>
          <a:prstGeom prst="moon">
            <a:avLst>
              <a:gd name="adj" fmla="val 9266"/>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950" name="Shape 4950"/>
          <p:cNvSpPr/>
          <p:nvPr/>
        </p:nvSpPr>
        <p:spPr>
          <a:xfrm>
            <a:off x="3047228" y="1142594"/>
            <a:ext cx="380950" cy="287475"/>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951" name="Shape 4951"/>
          <p:cNvSpPr/>
          <p:nvPr/>
        </p:nvSpPr>
        <p:spPr>
          <a:xfrm>
            <a:off x="3115604" y="1194192"/>
            <a:ext cx="244199" cy="184279"/>
          </a:xfrm>
          <a:prstGeom prst="ellipse">
            <a:avLst/>
          </a:prstGeom>
          <a:solidFill>
            <a:srgbClr val="D8D8D8"/>
          </a:soli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952" name="Shape 4952"/>
          <p:cNvSpPr/>
          <p:nvPr/>
        </p:nvSpPr>
        <p:spPr>
          <a:xfrm>
            <a:off x="3115604" y="1194192"/>
            <a:ext cx="122099" cy="184279"/>
          </a:xfrm>
          <a:prstGeom prst="moon">
            <a:avLst>
              <a:gd name="adj" fmla="val 9266"/>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953" name="Shape 4953"/>
          <p:cNvSpPr/>
          <p:nvPr/>
        </p:nvSpPr>
        <p:spPr>
          <a:xfrm>
            <a:off x="3428132" y="1142594"/>
            <a:ext cx="380950" cy="287475"/>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954" name="Shape 4954"/>
          <p:cNvSpPr/>
          <p:nvPr/>
        </p:nvSpPr>
        <p:spPr>
          <a:xfrm>
            <a:off x="3496508" y="1194192"/>
            <a:ext cx="244199" cy="184279"/>
          </a:xfrm>
          <a:prstGeom prst="ellipse">
            <a:avLst/>
          </a:prstGeom>
          <a:solidFill>
            <a:srgbClr val="D8D8D8"/>
          </a:soli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955" name="Shape 4955"/>
          <p:cNvSpPr/>
          <p:nvPr/>
        </p:nvSpPr>
        <p:spPr>
          <a:xfrm>
            <a:off x="3496508" y="1194192"/>
            <a:ext cx="122099" cy="184279"/>
          </a:xfrm>
          <a:prstGeom prst="moon">
            <a:avLst>
              <a:gd name="adj" fmla="val 9266"/>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956" name="Shape 4956"/>
          <p:cNvSpPr/>
          <p:nvPr/>
        </p:nvSpPr>
        <p:spPr>
          <a:xfrm>
            <a:off x="3809035" y="1142594"/>
            <a:ext cx="380950" cy="287475"/>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957" name="Shape 4957"/>
          <p:cNvSpPr/>
          <p:nvPr/>
        </p:nvSpPr>
        <p:spPr>
          <a:xfrm>
            <a:off x="3877411" y="1194192"/>
            <a:ext cx="244199" cy="184279"/>
          </a:xfrm>
          <a:prstGeom prst="ellipse">
            <a:avLst/>
          </a:prstGeom>
          <a:solidFill>
            <a:srgbClr val="D8D8D8"/>
          </a:soli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958" name="Shape 4958"/>
          <p:cNvSpPr/>
          <p:nvPr/>
        </p:nvSpPr>
        <p:spPr>
          <a:xfrm>
            <a:off x="3877411" y="1194192"/>
            <a:ext cx="122099" cy="184279"/>
          </a:xfrm>
          <a:prstGeom prst="moon">
            <a:avLst>
              <a:gd name="adj" fmla="val 9266"/>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959" name="Shape 4959"/>
          <p:cNvSpPr/>
          <p:nvPr/>
        </p:nvSpPr>
        <p:spPr>
          <a:xfrm>
            <a:off x="4189939" y="1142594"/>
            <a:ext cx="380950" cy="287475"/>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960" name="Shape 4960"/>
          <p:cNvSpPr/>
          <p:nvPr/>
        </p:nvSpPr>
        <p:spPr>
          <a:xfrm>
            <a:off x="4258315" y="1194192"/>
            <a:ext cx="244199" cy="184279"/>
          </a:xfrm>
          <a:prstGeom prst="ellipse">
            <a:avLst/>
          </a:prstGeom>
          <a:solidFill>
            <a:srgbClr val="D8D8D8"/>
          </a:soli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961" name="Shape 4961"/>
          <p:cNvSpPr/>
          <p:nvPr/>
        </p:nvSpPr>
        <p:spPr>
          <a:xfrm>
            <a:off x="4258315" y="1194192"/>
            <a:ext cx="122099" cy="184279"/>
          </a:xfrm>
          <a:prstGeom prst="moon">
            <a:avLst>
              <a:gd name="adj" fmla="val 9266"/>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962" name="Shape 4962"/>
          <p:cNvSpPr/>
          <p:nvPr/>
        </p:nvSpPr>
        <p:spPr>
          <a:xfrm>
            <a:off x="4570842" y="1142594"/>
            <a:ext cx="380950" cy="287475"/>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963" name="Shape 4963"/>
          <p:cNvSpPr/>
          <p:nvPr/>
        </p:nvSpPr>
        <p:spPr>
          <a:xfrm>
            <a:off x="4639218" y="1194192"/>
            <a:ext cx="244199" cy="184279"/>
          </a:xfrm>
          <a:prstGeom prst="ellipse">
            <a:avLst/>
          </a:prstGeom>
          <a:solidFill>
            <a:srgbClr val="D8D8D8"/>
          </a:soli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964" name="Shape 4964"/>
          <p:cNvSpPr/>
          <p:nvPr/>
        </p:nvSpPr>
        <p:spPr>
          <a:xfrm>
            <a:off x="4639218" y="1194192"/>
            <a:ext cx="122099" cy="184279"/>
          </a:xfrm>
          <a:prstGeom prst="moon">
            <a:avLst>
              <a:gd name="adj" fmla="val 9266"/>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965" name="Shape 4965"/>
          <p:cNvSpPr/>
          <p:nvPr/>
        </p:nvSpPr>
        <p:spPr>
          <a:xfrm>
            <a:off x="4951746" y="1142594"/>
            <a:ext cx="380950" cy="287475"/>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966" name="Shape 4966"/>
          <p:cNvSpPr/>
          <p:nvPr/>
        </p:nvSpPr>
        <p:spPr>
          <a:xfrm>
            <a:off x="5020122" y="1194192"/>
            <a:ext cx="244199" cy="184279"/>
          </a:xfrm>
          <a:prstGeom prst="ellipse">
            <a:avLst/>
          </a:prstGeom>
          <a:solidFill>
            <a:srgbClr val="D8D8D8"/>
          </a:soli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967" name="Shape 4967"/>
          <p:cNvSpPr/>
          <p:nvPr/>
        </p:nvSpPr>
        <p:spPr>
          <a:xfrm>
            <a:off x="5020122" y="1194192"/>
            <a:ext cx="122099" cy="184279"/>
          </a:xfrm>
          <a:prstGeom prst="moon">
            <a:avLst>
              <a:gd name="adj" fmla="val 9266"/>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968" name="Shape 4968"/>
          <p:cNvSpPr/>
          <p:nvPr/>
        </p:nvSpPr>
        <p:spPr>
          <a:xfrm>
            <a:off x="5332649" y="1142594"/>
            <a:ext cx="380950" cy="287475"/>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969" name="Shape 4969"/>
          <p:cNvSpPr/>
          <p:nvPr/>
        </p:nvSpPr>
        <p:spPr>
          <a:xfrm>
            <a:off x="5401025" y="1194192"/>
            <a:ext cx="244199" cy="184279"/>
          </a:xfrm>
          <a:prstGeom prst="ellipse">
            <a:avLst/>
          </a:prstGeom>
          <a:solidFill>
            <a:srgbClr val="D8D8D8"/>
          </a:soli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970" name="Shape 4970"/>
          <p:cNvSpPr/>
          <p:nvPr/>
        </p:nvSpPr>
        <p:spPr>
          <a:xfrm>
            <a:off x="5401025" y="1194192"/>
            <a:ext cx="122099" cy="184279"/>
          </a:xfrm>
          <a:prstGeom prst="moon">
            <a:avLst>
              <a:gd name="adj" fmla="val 9266"/>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971" name="Shape 4971"/>
          <p:cNvSpPr/>
          <p:nvPr/>
        </p:nvSpPr>
        <p:spPr>
          <a:xfrm>
            <a:off x="5713553" y="1142594"/>
            <a:ext cx="380950" cy="287475"/>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972" name="Shape 4972"/>
          <p:cNvSpPr/>
          <p:nvPr/>
        </p:nvSpPr>
        <p:spPr>
          <a:xfrm>
            <a:off x="5781929" y="1194192"/>
            <a:ext cx="244199" cy="184279"/>
          </a:xfrm>
          <a:prstGeom prst="ellipse">
            <a:avLst/>
          </a:prstGeom>
          <a:solidFill>
            <a:srgbClr val="D8D8D8"/>
          </a:soli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973" name="Shape 4973"/>
          <p:cNvSpPr/>
          <p:nvPr/>
        </p:nvSpPr>
        <p:spPr>
          <a:xfrm>
            <a:off x="5781929" y="1194192"/>
            <a:ext cx="122099" cy="184279"/>
          </a:xfrm>
          <a:prstGeom prst="moon">
            <a:avLst>
              <a:gd name="adj" fmla="val 9266"/>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974" name="Shape 4974"/>
          <p:cNvSpPr/>
          <p:nvPr/>
        </p:nvSpPr>
        <p:spPr>
          <a:xfrm>
            <a:off x="6094456" y="1142594"/>
            <a:ext cx="380950" cy="287475"/>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975" name="Shape 4975"/>
          <p:cNvSpPr/>
          <p:nvPr/>
        </p:nvSpPr>
        <p:spPr>
          <a:xfrm>
            <a:off x="6162832" y="1194192"/>
            <a:ext cx="244199" cy="184279"/>
          </a:xfrm>
          <a:prstGeom prst="ellipse">
            <a:avLst/>
          </a:prstGeom>
          <a:solidFill>
            <a:srgbClr val="D8D8D8"/>
          </a:soli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976" name="Shape 4976"/>
          <p:cNvSpPr/>
          <p:nvPr/>
        </p:nvSpPr>
        <p:spPr>
          <a:xfrm>
            <a:off x="6162832" y="1194192"/>
            <a:ext cx="122099" cy="184279"/>
          </a:xfrm>
          <a:prstGeom prst="moon">
            <a:avLst>
              <a:gd name="adj" fmla="val 9266"/>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977" name="Shape 4977"/>
          <p:cNvSpPr/>
          <p:nvPr/>
        </p:nvSpPr>
        <p:spPr>
          <a:xfrm>
            <a:off x="6475360" y="1142594"/>
            <a:ext cx="380950" cy="287475"/>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978" name="Shape 4978"/>
          <p:cNvSpPr/>
          <p:nvPr/>
        </p:nvSpPr>
        <p:spPr>
          <a:xfrm>
            <a:off x="6543736" y="1194192"/>
            <a:ext cx="244199" cy="184279"/>
          </a:xfrm>
          <a:prstGeom prst="ellipse">
            <a:avLst/>
          </a:prstGeom>
          <a:solidFill>
            <a:srgbClr val="D8D8D8"/>
          </a:soli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979" name="Shape 4979"/>
          <p:cNvSpPr/>
          <p:nvPr/>
        </p:nvSpPr>
        <p:spPr>
          <a:xfrm>
            <a:off x="6543736" y="1194192"/>
            <a:ext cx="122099" cy="184279"/>
          </a:xfrm>
          <a:prstGeom prst="moon">
            <a:avLst>
              <a:gd name="adj" fmla="val 9266"/>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980" name="Shape 4980"/>
          <p:cNvSpPr/>
          <p:nvPr/>
        </p:nvSpPr>
        <p:spPr>
          <a:xfrm>
            <a:off x="6856263" y="1142594"/>
            <a:ext cx="380950" cy="287475"/>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981" name="Shape 4981"/>
          <p:cNvSpPr/>
          <p:nvPr/>
        </p:nvSpPr>
        <p:spPr>
          <a:xfrm>
            <a:off x="6924639" y="1194192"/>
            <a:ext cx="244199" cy="184279"/>
          </a:xfrm>
          <a:prstGeom prst="ellipse">
            <a:avLst/>
          </a:prstGeom>
          <a:solidFill>
            <a:srgbClr val="D8D8D8"/>
          </a:soli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982" name="Shape 4982"/>
          <p:cNvSpPr/>
          <p:nvPr/>
        </p:nvSpPr>
        <p:spPr>
          <a:xfrm>
            <a:off x="6924639" y="1194192"/>
            <a:ext cx="122099" cy="184279"/>
          </a:xfrm>
          <a:prstGeom prst="moon">
            <a:avLst>
              <a:gd name="adj" fmla="val 9266"/>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983" name="Shape 4983"/>
          <p:cNvSpPr/>
          <p:nvPr/>
        </p:nvSpPr>
        <p:spPr>
          <a:xfrm>
            <a:off x="7237167" y="1142594"/>
            <a:ext cx="380950" cy="287475"/>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984" name="Shape 4984"/>
          <p:cNvSpPr/>
          <p:nvPr/>
        </p:nvSpPr>
        <p:spPr>
          <a:xfrm>
            <a:off x="7305543" y="1194192"/>
            <a:ext cx="244199" cy="184279"/>
          </a:xfrm>
          <a:prstGeom prst="ellipse">
            <a:avLst/>
          </a:prstGeom>
          <a:solidFill>
            <a:srgbClr val="D8D8D8"/>
          </a:soli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985" name="Shape 4985"/>
          <p:cNvSpPr/>
          <p:nvPr/>
        </p:nvSpPr>
        <p:spPr>
          <a:xfrm>
            <a:off x="7305543" y="1194192"/>
            <a:ext cx="122099" cy="184279"/>
          </a:xfrm>
          <a:prstGeom prst="moon">
            <a:avLst>
              <a:gd name="adj" fmla="val 9266"/>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986" name="Shape 4986"/>
          <p:cNvSpPr/>
          <p:nvPr/>
        </p:nvSpPr>
        <p:spPr>
          <a:xfrm>
            <a:off x="7618070" y="1142594"/>
            <a:ext cx="380950" cy="287475"/>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987" name="Shape 4987"/>
          <p:cNvSpPr/>
          <p:nvPr/>
        </p:nvSpPr>
        <p:spPr>
          <a:xfrm>
            <a:off x="7686446" y="1194192"/>
            <a:ext cx="244199" cy="184279"/>
          </a:xfrm>
          <a:prstGeom prst="ellipse">
            <a:avLst/>
          </a:prstGeom>
          <a:solidFill>
            <a:srgbClr val="D8D8D8"/>
          </a:soli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988" name="Shape 4988"/>
          <p:cNvSpPr/>
          <p:nvPr/>
        </p:nvSpPr>
        <p:spPr>
          <a:xfrm>
            <a:off x="7686446" y="1194192"/>
            <a:ext cx="122099" cy="184279"/>
          </a:xfrm>
          <a:prstGeom prst="moon">
            <a:avLst>
              <a:gd name="adj" fmla="val 9266"/>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989" name="Shape 4989"/>
          <p:cNvSpPr/>
          <p:nvPr/>
        </p:nvSpPr>
        <p:spPr>
          <a:xfrm>
            <a:off x="7998974" y="1142594"/>
            <a:ext cx="380950" cy="287475"/>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990" name="Shape 4990"/>
          <p:cNvSpPr/>
          <p:nvPr/>
        </p:nvSpPr>
        <p:spPr>
          <a:xfrm>
            <a:off x="8067350" y="1194192"/>
            <a:ext cx="244199" cy="184279"/>
          </a:xfrm>
          <a:prstGeom prst="ellipse">
            <a:avLst/>
          </a:prstGeom>
          <a:solidFill>
            <a:srgbClr val="D8D8D8"/>
          </a:soli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991" name="Shape 4991"/>
          <p:cNvSpPr/>
          <p:nvPr/>
        </p:nvSpPr>
        <p:spPr>
          <a:xfrm>
            <a:off x="8067350" y="1194192"/>
            <a:ext cx="122099" cy="184279"/>
          </a:xfrm>
          <a:prstGeom prst="moon">
            <a:avLst>
              <a:gd name="adj" fmla="val 9266"/>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992" name="Shape 4992"/>
          <p:cNvSpPr/>
          <p:nvPr/>
        </p:nvSpPr>
        <p:spPr>
          <a:xfrm>
            <a:off x="8379877" y="1142594"/>
            <a:ext cx="380950" cy="287475"/>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993" name="Shape 4993"/>
          <p:cNvSpPr/>
          <p:nvPr/>
        </p:nvSpPr>
        <p:spPr>
          <a:xfrm>
            <a:off x="8448253" y="1194192"/>
            <a:ext cx="244199" cy="184279"/>
          </a:xfrm>
          <a:prstGeom prst="ellipse">
            <a:avLst/>
          </a:prstGeom>
          <a:solidFill>
            <a:srgbClr val="D8D8D8"/>
          </a:soli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994" name="Shape 4994"/>
          <p:cNvSpPr/>
          <p:nvPr/>
        </p:nvSpPr>
        <p:spPr>
          <a:xfrm>
            <a:off x="8448253" y="1194192"/>
            <a:ext cx="122099" cy="184279"/>
          </a:xfrm>
          <a:prstGeom prst="moon">
            <a:avLst>
              <a:gd name="adj" fmla="val 9266"/>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995" name="Shape 4995"/>
          <p:cNvSpPr/>
          <p:nvPr/>
        </p:nvSpPr>
        <p:spPr>
          <a:xfrm>
            <a:off x="8760781" y="1142594"/>
            <a:ext cx="380950" cy="287475"/>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996" name="Shape 4996"/>
          <p:cNvSpPr/>
          <p:nvPr/>
        </p:nvSpPr>
        <p:spPr>
          <a:xfrm>
            <a:off x="8829157" y="1194192"/>
            <a:ext cx="244199" cy="184279"/>
          </a:xfrm>
          <a:prstGeom prst="ellipse">
            <a:avLst/>
          </a:prstGeom>
          <a:solidFill>
            <a:srgbClr val="D8D8D8"/>
          </a:soli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997" name="Shape 4997"/>
          <p:cNvSpPr/>
          <p:nvPr/>
        </p:nvSpPr>
        <p:spPr>
          <a:xfrm>
            <a:off x="8829157" y="1194192"/>
            <a:ext cx="122099" cy="184279"/>
          </a:xfrm>
          <a:prstGeom prst="moon">
            <a:avLst>
              <a:gd name="adj" fmla="val 9266"/>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998" name="Shape 4998"/>
          <p:cNvSpPr/>
          <p:nvPr/>
        </p:nvSpPr>
        <p:spPr>
          <a:xfrm>
            <a:off x="0" y="856946"/>
            <a:ext cx="380950" cy="287475"/>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999" name="Shape 4999"/>
          <p:cNvSpPr/>
          <p:nvPr/>
        </p:nvSpPr>
        <p:spPr>
          <a:xfrm>
            <a:off x="68376" y="908543"/>
            <a:ext cx="244199" cy="184279"/>
          </a:xfrm>
          <a:prstGeom prst="ellipse">
            <a:avLst/>
          </a:prstGeom>
          <a:solidFill>
            <a:srgbClr val="D8D8D8"/>
          </a:soli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000" name="Shape 5000"/>
          <p:cNvSpPr/>
          <p:nvPr/>
        </p:nvSpPr>
        <p:spPr>
          <a:xfrm>
            <a:off x="68376" y="908543"/>
            <a:ext cx="122099" cy="184279"/>
          </a:xfrm>
          <a:prstGeom prst="moon">
            <a:avLst>
              <a:gd name="adj" fmla="val 9266"/>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001" name="Shape 5001"/>
          <p:cNvSpPr/>
          <p:nvPr/>
        </p:nvSpPr>
        <p:spPr>
          <a:xfrm>
            <a:off x="380904" y="856946"/>
            <a:ext cx="380950" cy="287475"/>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002" name="Shape 5002"/>
          <p:cNvSpPr/>
          <p:nvPr/>
        </p:nvSpPr>
        <p:spPr>
          <a:xfrm>
            <a:off x="449280" y="908543"/>
            <a:ext cx="244199" cy="184279"/>
          </a:xfrm>
          <a:prstGeom prst="ellipse">
            <a:avLst/>
          </a:prstGeom>
          <a:solidFill>
            <a:srgbClr val="D8D8D8"/>
          </a:soli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003" name="Shape 5003"/>
          <p:cNvSpPr/>
          <p:nvPr/>
        </p:nvSpPr>
        <p:spPr>
          <a:xfrm>
            <a:off x="449280" y="908543"/>
            <a:ext cx="122099" cy="184279"/>
          </a:xfrm>
          <a:prstGeom prst="moon">
            <a:avLst>
              <a:gd name="adj" fmla="val 9266"/>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004" name="Shape 5004"/>
          <p:cNvSpPr/>
          <p:nvPr/>
        </p:nvSpPr>
        <p:spPr>
          <a:xfrm>
            <a:off x="761807" y="856946"/>
            <a:ext cx="380950" cy="287475"/>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005" name="Shape 5005"/>
          <p:cNvSpPr/>
          <p:nvPr/>
        </p:nvSpPr>
        <p:spPr>
          <a:xfrm>
            <a:off x="830183" y="908543"/>
            <a:ext cx="244199" cy="184279"/>
          </a:xfrm>
          <a:prstGeom prst="ellipse">
            <a:avLst/>
          </a:prstGeom>
          <a:solidFill>
            <a:srgbClr val="D8D8D8"/>
          </a:soli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006" name="Shape 5006"/>
          <p:cNvSpPr/>
          <p:nvPr/>
        </p:nvSpPr>
        <p:spPr>
          <a:xfrm>
            <a:off x="830183" y="908543"/>
            <a:ext cx="122099" cy="184279"/>
          </a:xfrm>
          <a:prstGeom prst="moon">
            <a:avLst>
              <a:gd name="adj" fmla="val 9266"/>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007" name="Shape 5007"/>
          <p:cNvSpPr/>
          <p:nvPr/>
        </p:nvSpPr>
        <p:spPr>
          <a:xfrm>
            <a:off x="1142711" y="856946"/>
            <a:ext cx="380950" cy="287475"/>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008" name="Shape 5008"/>
          <p:cNvSpPr/>
          <p:nvPr/>
        </p:nvSpPr>
        <p:spPr>
          <a:xfrm>
            <a:off x="1211087" y="908543"/>
            <a:ext cx="244199" cy="184279"/>
          </a:xfrm>
          <a:prstGeom prst="ellipse">
            <a:avLst/>
          </a:prstGeom>
          <a:solidFill>
            <a:srgbClr val="D8D8D8"/>
          </a:soli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009" name="Shape 5009"/>
          <p:cNvSpPr/>
          <p:nvPr/>
        </p:nvSpPr>
        <p:spPr>
          <a:xfrm>
            <a:off x="1211087" y="908543"/>
            <a:ext cx="122099" cy="184279"/>
          </a:xfrm>
          <a:prstGeom prst="moon">
            <a:avLst>
              <a:gd name="adj" fmla="val 9266"/>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010" name="Shape 5010"/>
          <p:cNvSpPr/>
          <p:nvPr/>
        </p:nvSpPr>
        <p:spPr>
          <a:xfrm>
            <a:off x="1523614" y="856946"/>
            <a:ext cx="380950" cy="287475"/>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011" name="Shape 5011"/>
          <p:cNvSpPr/>
          <p:nvPr/>
        </p:nvSpPr>
        <p:spPr>
          <a:xfrm>
            <a:off x="1591990" y="908543"/>
            <a:ext cx="244199" cy="184279"/>
          </a:xfrm>
          <a:prstGeom prst="ellipse">
            <a:avLst/>
          </a:prstGeom>
          <a:solidFill>
            <a:srgbClr val="D8D8D8"/>
          </a:soli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012" name="Shape 5012"/>
          <p:cNvSpPr/>
          <p:nvPr/>
        </p:nvSpPr>
        <p:spPr>
          <a:xfrm>
            <a:off x="1591990" y="908543"/>
            <a:ext cx="122099" cy="184279"/>
          </a:xfrm>
          <a:prstGeom prst="moon">
            <a:avLst>
              <a:gd name="adj" fmla="val 9266"/>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013" name="Shape 5013"/>
          <p:cNvSpPr/>
          <p:nvPr/>
        </p:nvSpPr>
        <p:spPr>
          <a:xfrm>
            <a:off x="1904518" y="856946"/>
            <a:ext cx="380950" cy="287475"/>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014" name="Shape 5014"/>
          <p:cNvSpPr/>
          <p:nvPr/>
        </p:nvSpPr>
        <p:spPr>
          <a:xfrm>
            <a:off x="1972894" y="908543"/>
            <a:ext cx="244199" cy="184279"/>
          </a:xfrm>
          <a:prstGeom prst="ellipse">
            <a:avLst/>
          </a:prstGeom>
          <a:solidFill>
            <a:srgbClr val="D8D8D8"/>
          </a:soli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015" name="Shape 5015"/>
          <p:cNvSpPr/>
          <p:nvPr/>
        </p:nvSpPr>
        <p:spPr>
          <a:xfrm>
            <a:off x="1972894" y="908543"/>
            <a:ext cx="122099" cy="184279"/>
          </a:xfrm>
          <a:prstGeom prst="moon">
            <a:avLst>
              <a:gd name="adj" fmla="val 9266"/>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016" name="Shape 5016"/>
          <p:cNvSpPr/>
          <p:nvPr/>
        </p:nvSpPr>
        <p:spPr>
          <a:xfrm>
            <a:off x="2285421" y="856946"/>
            <a:ext cx="380950" cy="287475"/>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017" name="Shape 5017"/>
          <p:cNvSpPr/>
          <p:nvPr/>
        </p:nvSpPr>
        <p:spPr>
          <a:xfrm>
            <a:off x="2353797" y="908543"/>
            <a:ext cx="244199" cy="184279"/>
          </a:xfrm>
          <a:prstGeom prst="ellipse">
            <a:avLst/>
          </a:prstGeom>
          <a:solidFill>
            <a:srgbClr val="D8D8D8"/>
          </a:soli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018" name="Shape 5018"/>
          <p:cNvSpPr/>
          <p:nvPr/>
        </p:nvSpPr>
        <p:spPr>
          <a:xfrm>
            <a:off x="2353797" y="908543"/>
            <a:ext cx="122099" cy="184279"/>
          </a:xfrm>
          <a:prstGeom prst="moon">
            <a:avLst>
              <a:gd name="adj" fmla="val 9266"/>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019" name="Shape 5019"/>
          <p:cNvSpPr/>
          <p:nvPr/>
        </p:nvSpPr>
        <p:spPr>
          <a:xfrm>
            <a:off x="2666325" y="856946"/>
            <a:ext cx="380950" cy="287475"/>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020" name="Shape 5020"/>
          <p:cNvSpPr/>
          <p:nvPr/>
        </p:nvSpPr>
        <p:spPr>
          <a:xfrm>
            <a:off x="2734701" y="908543"/>
            <a:ext cx="244199" cy="184279"/>
          </a:xfrm>
          <a:prstGeom prst="ellipse">
            <a:avLst/>
          </a:prstGeom>
          <a:solidFill>
            <a:srgbClr val="D8D8D8"/>
          </a:soli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021" name="Shape 5021"/>
          <p:cNvSpPr/>
          <p:nvPr/>
        </p:nvSpPr>
        <p:spPr>
          <a:xfrm>
            <a:off x="2734701" y="908543"/>
            <a:ext cx="122099" cy="184279"/>
          </a:xfrm>
          <a:prstGeom prst="moon">
            <a:avLst>
              <a:gd name="adj" fmla="val 9266"/>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022" name="Shape 5022"/>
          <p:cNvSpPr/>
          <p:nvPr/>
        </p:nvSpPr>
        <p:spPr>
          <a:xfrm>
            <a:off x="3047228" y="856946"/>
            <a:ext cx="380950" cy="287475"/>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023" name="Shape 5023"/>
          <p:cNvSpPr/>
          <p:nvPr/>
        </p:nvSpPr>
        <p:spPr>
          <a:xfrm>
            <a:off x="3115604" y="908543"/>
            <a:ext cx="244199" cy="184279"/>
          </a:xfrm>
          <a:prstGeom prst="ellipse">
            <a:avLst/>
          </a:prstGeom>
          <a:solidFill>
            <a:srgbClr val="D8D8D8"/>
          </a:soli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024" name="Shape 5024"/>
          <p:cNvSpPr/>
          <p:nvPr/>
        </p:nvSpPr>
        <p:spPr>
          <a:xfrm>
            <a:off x="3115604" y="908543"/>
            <a:ext cx="122099" cy="184279"/>
          </a:xfrm>
          <a:prstGeom prst="moon">
            <a:avLst>
              <a:gd name="adj" fmla="val 9266"/>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025" name="Shape 5025"/>
          <p:cNvSpPr/>
          <p:nvPr/>
        </p:nvSpPr>
        <p:spPr>
          <a:xfrm>
            <a:off x="3428132" y="856946"/>
            <a:ext cx="380950" cy="287475"/>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026" name="Shape 5026"/>
          <p:cNvSpPr/>
          <p:nvPr/>
        </p:nvSpPr>
        <p:spPr>
          <a:xfrm>
            <a:off x="3496508" y="908543"/>
            <a:ext cx="244199" cy="184279"/>
          </a:xfrm>
          <a:prstGeom prst="ellipse">
            <a:avLst/>
          </a:prstGeom>
          <a:solidFill>
            <a:srgbClr val="D8D8D8"/>
          </a:soli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027" name="Shape 5027"/>
          <p:cNvSpPr/>
          <p:nvPr/>
        </p:nvSpPr>
        <p:spPr>
          <a:xfrm>
            <a:off x="3496508" y="908543"/>
            <a:ext cx="122099" cy="184279"/>
          </a:xfrm>
          <a:prstGeom prst="moon">
            <a:avLst>
              <a:gd name="adj" fmla="val 9266"/>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028" name="Shape 5028"/>
          <p:cNvSpPr/>
          <p:nvPr/>
        </p:nvSpPr>
        <p:spPr>
          <a:xfrm>
            <a:off x="3809035" y="856946"/>
            <a:ext cx="380950" cy="287475"/>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029" name="Shape 5029"/>
          <p:cNvSpPr/>
          <p:nvPr/>
        </p:nvSpPr>
        <p:spPr>
          <a:xfrm>
            <a:off x="3877411" y="908543"/>
            <a:ext cx="244199" cy="184279"/>
          </a:xfrm>
          <a:prstGeom prst="ellipse">
            <a:avLst/>
          </a:prstGeom>
          <a:solidFill>
            <a:srgbClr val="D8D8D8"/>
          </a:soli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030" name="Shape 5030"/>
          <p:cNvSpPr/>
          <p:nvPr/>
        </p:nvSpPr>
        <p:spPr>
          <a:xfrm>
            <a:off x="3877411" y="908543"/>
            <a:ext cx="122099" cy="184279"/>
          </a:xfrm>
          <a:prstGeom prst="moon">
            <a:avLst>
              <a:gd name="adj" fmla="val 9266"/>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031" name="Shape 5031"/>
          <p:cNvSpPr/>
          <p:nvPr/>
        </p:nvSpPr>
        <p:spPr>
          <a:xfrm>
            <a:off x="4189939" y="856946"/>
            <a:ext cx="380950" cy="287475"/>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032" name="Shape 5032"/>
          <p:cNvSpPr/>
          <p:nvPr/>
        </p:nvSpPr>
        <p:spPr>
          <a:xfrm>
            <a:off x="4258315" y="908543"/>
            <a:ext cx="244199" cy="184279"/>
          </a:xfrm>
          <a:prstGeom prst="ellipse">
            <a:avLst/>
          </a:prstGeom>
          <a:solidFill>
            <a:srgbClr val="D8D8D8"/>
          </a:soli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033" name="Shape 5033"/>
          <p:cNvSpPr/>
          <p:nvPr/>
        </p:nvSpPr>
        <p:spPr>
          <a:xfrm>
            <a:off x="4258315" y="908543"/>
            <a:ext cx="122099" cy="184279"/>
          </a:xfrm>
          <a:prstGeom prst="moon">
            <a:avLst>
              <a:gd name="adj" fmla="val 9266"/>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034" name="Shape 5034"/>
          <p:cNvSpPr/>
          <p:nvPr/>
        </p:nvSpPr>
        <p:spPr>
          <a:xfrm>
            <a:off x="4570842" y="856946"/>
            <a:ext cx="380950" cy="287475"/>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035" name="Shape 5035"/>
          <p:cNvSpPr/>
          <p:nvPr/>
        </p:nvSpPr>
        <p:spPr>
          <a:xfrm>
            <a:off x="4639218" y="908543"/>
            <a:ext cx="244199" cy="184279"/>
          </a:xfrm>
          <a:prstGeom prst="ellipse">
            <a:avLst/>
          </a:prstGeom>
          <a:solidFill>
            <a:srgbClr val="D8D8D8"/>
          </a:soli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036" name="Shape 5036"/>
          <p:cNvSpPr/>
          <p:nvPr/>
        </p:nvSpPr>
        <p:spPr>
          <a:xfrm>
            <a:off x="4639218" y="908543"/>
            <a:ext cx="122099" cy="184279"/>
          </a:xfrm>
          <a:prstGeom prst="moon">
            <a:avLst>
              <a:gd name="adj" fmla="val 9266"/>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037" name="Shape 5037"/>
          <p:cNvSpPr/>
          <p:nvPr/>
        </p:nvSpPr>
        <p:spPr>
          <a:xfrm>
            <a:off x="4951746" y="856946"/>
            <a:ext cx="380950" cy="287475"/>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038" name="Shape 5038"/>
          <p:cNvSpPr/>
          <p:nvPr/>
        </p:nvSpPr>
        <p:spPr>
          <a:xfrm>
            <a:off x="5020122" y="908543"/>
            <a:ext cx="244199" cy="184279"/>
          </a:xfrm>
          <a:prstGeom prst="ellipse">
            <a:avLst/>
          </a:prstGeom>
          <a:solidFill>
            <a:srgbClr val="D8D8D8"/>
          </a:soli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039" name="Shape 5039"/>
          <p:cNvSpPr/>
          <p:nvPr/>
        </p:nvSpPr>
        <p:spPr>
          <a:xfrm>
            <a:off x="5020122" y="908543"/>
            <a:ext cx="122099" cy="184279"/>
          </a:xfrm>
          <a:prstGeom prst="moon">
            <a:avLst>
              <a:gd name="adj" fmla="val 9266"/>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040" name="Shape 5040"/>
          <p:cNvSpPr/>
          <p:nvPr/>
        </p:nvSpPr>
        <p:spPr>
          <a:xfrm>
            <a:off x="5332649" y="856946"/>
            <a:ext cx="380950" cy="287475"/>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041" name="Shape 5041"/>
          <p:cNvSpPr/>
          <p:nvPr/>
        </p:nvSpPr>
        <p:spPr>
          <a:xfrm>
            <a:off x="5401025" y="908543"/>
            <a:ext cx="244199" cy="184279"/>
          </a:xfrm>
          <a:prstGeom prst="ellipse">
            <a:avLst/>
          </a:prstGeom>
          <a:solidFill>
            <a:srgbClr val="D8D8D8"/>
          </a:soli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042" name="Shape 5042"/>
          <p:cNvSpPr/>
          <p:nvPr/>
        </p:nvSpPr>
        <p:spPr>
          <a:xfrm>
            <a:off x="5401025" y="908543"/>
            <a:ext cx="122099" cy="184279"/>
          </a:xfrm>
          <a:prstGeom prst="moon">
            <a:avLst>
              <a:gd name="adj" fmla="val 9266"/>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043" name="Shape 5043"/>
          <p:cNvSpPr/>
          <p:nvPr/>
        </p:nvSpPr>
        <p:spPr>
          <a:xfrm>
            <a:off x="5713553" y="856946"/>
            <a:ext cx="380950" cy="287475"/>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044" name="Shape 5044"/>
          <p:cNvSpPr/>
          <p:nvPr/>
        </p:nvSpPr>
        <p:spPr>
          <a:xfrm>
            <a:off x="5781929" y="908543"/>
            <a:ext cx="244199" cy="184279"/>
          </a:xfrm>
          <a:prstGeom prst="ellipse">
            <a:avLst/>
          </a:prstGeom>
          <a:solidFill>
            <a:srgbClr val="D8D8D8"/>
          </a:soli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045" name="Shape 5045"/>
          <p:cNvSpPr/>
          <p:nvPr/>
        </p:nvSpPr>
        <p:spPr>
          <a:xfrm>
            <a:off x="5781929" y="908543"/>
            <a:ext cx="122099" cy="184279"/>
          </a:xfrm>
          <a:prstGeom prst="moon">
            <a:avLst>
              <a:gd name="adj" fmla="val 9266"/>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046" name="Shape 5046"/>
          <p:cNvSpPr/>
          <p:nvPr/>
        </p:nvSpPr>
        <p:spPr>
          <a:xfrm>
            <a:off x="6094456" y="856946"/>
            <a:ext cx="380950" cy="287475"/>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047" name="Shape 5047"/>
          <p:cNvSpPr/>
          <p:nvPr/>
        </p:nvSpPr>
        <p:spPr>
          <a:xfrm>
            <a:off x="6162832" y="908543"/>
            <a:ext cx="244199" cy="184279"/>
          </a:xfrm>
          <a:prstGeom prst="ellipse">
            <a:avLst/>
          </a:prstGeom>
          <a:solidFill>
            <a:srgbClr val="D8D8D8"/>
          </a:soli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048" name="Shape 5048"/>
          <p:cNvSpPr/>
          <p:nvPr/>
        </p:nvSpPr>
        <p:spPr>
          <a:xfrm>
            <a:off x="6162832" y="908543"/>
            <a:ext cx="122099" cy="184279"/>
          </a:xfrm>
          <a:prstGeom prst="moon">
            <a:avLst>
              <a:gd name="adj" fmla="val 9266"/>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049" name="Shape 5049"/>
          <p:cNvSpPr/>
          <p:nvPr/>
        </p:nvSpPr>
        <p:spPr>
          <a:xfrm>
            <a:off x="6475360" y="856946"/>
            <a:ext cx="380950" cy="287475"/>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050" name="Shape 5050"/>
          <p:cNvSpPr/>
          <p:nvPr/>
        </p:nvSpPr>
        <p:spPr>
          <a:xfrm>
            <a:off x="6543736" y="908543"/>
            <a:ext cx="244199" cy="184279"/>
          </a:xfrm>
          <a:prstGeom prst="ellipse">
            <a:avLst/>
          </a:prstGeom>
          <a:solidFill>
            <a:srgbClr val="D8D8D8"/>
          </a:soli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051" name="Shape 5051"/>
          <p:cNvSpPr/>
          <p:nvPr/>
        </p:nvSpPr>
        <p:spPr>
          <a:xfrm>
            <a:off x="6543736" y="908543"/>
            <a:ext cx="122099" cy="184279"/>
          </a:xfrm>
          <a:prstGeom prst="moon">
            <a:avLst>
              <a:gd name="adj" fmla="val 9266"/>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052" name="Shape 5052"/>
          <p:cNvSpPr/>
          <p:nvPr/>
        </p:nvSpPr>
        <p:spPr>
          <a:xfrm>
            <a:off x="6856263" y="856946"/>
            <a:ext cx="380950" cy="287475"/>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053" name="Shape 5053"/>
          <p:cNvSpPr/>
          <p:nvPr/>
        </p:nvSpPr>
        <p:spPr>
          <a:xfrm>
            <a:off x="6924639" y="908543"/>
            <a:ext cx="244199" cy="184279"/>
          </a:xfrm>
          <a:prstGeom prst="ellipse">
            <a:avLst/>
          </a:prstGeom>
          <a:solidFill>
            <a:srgbClr val="D8D8D8"/>
          </a:soli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054" name="Shape 5054"/>
          <p:cNvSpPr/>
          <p:nvPr/>
        </p:nvSpPr>
        <p:spPr>
          <a:xfrm>
            <a:off x="6924639" y="908543"/>
            <a:ext cx="122099" cy="184279"/>
          </a:xfrm>
          <a:prstGeom prst="moon">
            <a:avLst>
              <a:gd name="adj" fmla="val 9266"/>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055" name="Shape 5055"/>
          <p:cNvSpPr/>
          <p:nvPr/>
        </p:nvSpPr>
        <p:spPr>
          <a:xfrm>
            <a:off x="7237167" y="856946"/>
            <a:ext cx="380950" cy="287475"/>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056" name="Shape 5056"/>
          <p:cNvSpPr/>
          <p:nvPr/>
        </p:nvSpPr>
        <p:spPr>
          <a:xfrm>
            <a:off x="7305543" y="908543"/>
            <a:ext cx="244199" cy="184279"/>
          </a:xfrm>
          <a:prstGeom prst="ellipse">
            <a:avLst/>
          </a:prstGeom>
          <a:solidFill>
            <a:srgbClr val="D8D8D8"/>
          </a:soli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057" name="Shape 5057"/>
          <p:cNvSpPr/>
          <p:nvPr/>
        </p:nvSpPr>
        <p:spPr>
          <a:xfrm>
            <a:off x="7305543" y="908543"/>
            <a:ext cx="122099" cy="184279"/>
          </a:xfrm>
          <a:prstGeom prst="moon">
            <a:avLst>
              <a:gd name="adj" fmla="val 9266"/>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058" name="Shape 5058"/>
          <p:cNvSpPr/>
          <p:nvPr/>
        </p:nvSpPr>
        <p:spPr>
          <a:xfrm>
            <a:off x="7618070" y="856946"/>
            <a:ext cx="380950" cy="287475"/>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059" name="Shape 5059"/>
          <p:cNvSpPr/>
          <p:nvPr/>
        </p:nvSpPr>
        <p:spPr>
          <a:xfrm>
            <a:off x="7686446" y="908543"/>
            <a:ext cx="244199" cy="184279"/>
          </a:xfrm>
          <a:prstGeom prst="ellipse">
            <a:avLst/>
          </a:prstGeom>
          <a:solidFill>
            <a:srgbClr val="D8D8D8"/>
          </a:soli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060" name="Shape 5060"/>
          <p:cNvSpPr/>
          <p:nvPr/>
        </p:nvSpPr>
        <p:spPr>
          <a:xfrm>
            <a:off x="7686446" y="908543"/>
            <a:ext cx="122099" cy="184279"/>
          </a:xfrm>
          <a:prstGeom prst="moon">
            <a:avLst>
              <a:gd name="adj" fmla="val 9266"/>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061" name="Shape 5061"/>
          <p:cNvSpPr/>
          <p:nvPr/>
        </p:nvSpPr>
        <p:spPr>
          <a:xfrm>
            <a:off x="7998974" y="856946"/>
            <a:ext cx="380950" cy="287475"/>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062" name="Shape 5062"/>
          <p:cNvSpPr/>
          <p:nvPr/>
        </p:nvSpPr>
        <p:spPr>
          <a:xfrm>
            <a:off x="8067350" y="908543"/>
            <a:ext cx="244199" cy="184279"/>
          </a:xfrm>
          <a:prstGeom prst="ellipse">
            <a:avLst/>
          </a:prstGeom>
          <a:solidFill>
            <a:srgbClr val="D8D8D8"/>
          </a:soli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063" name="Shape 5063"/>
          <p:cNvSpPr/>
          <p:nvPr/>
        </p:nvSpPr>
        <p:spPr>
          <a:xfrm>
            <a:off x="8067350" y="908543"/>
            <a:ext cx="122099" cy="184279"/>
          </a:xfrm>
          <a:prstGeom prst="moon">
            <a:avLst>
              <a:gd name="adj" fmla="val 9266"/>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064" name="Shape 5064"/>
          <p:cNvSpPr/>
          <p:nvPr/>
        </p:nvSpPr>
        <p:spPr>
          <a:xfrm>
            <a:off x="8379877" y="856946"/>
            <a:ext cx="380950" cy="287475"/>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065" name="Shape 5065"/>
          <p:cNvSpPr/>
          <p:nvPr/>
        </p:nvSpPr>
        <p:spPr>
          <a:xfrm>
            <a:off x="8448253" y="908543"/>
            <a:ext cx="244199" cy="184279"/>
          </a:xfrm>
          <a:prstGeom prst="ellipse">
            <a:avLst/>
          </a:prstGeom>
          <a:solidFill>
            <a:srgbClr val="D8D8D8"/>
          </a:soli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066" name="Shape 5066"/>
          <p:cNvSpPr/>
          <p:nvPr/>
        </p:nvSpPr>
        <p:spPr>
          <a:xfrm>
            <a:off x="8448253" y="908543"/>
            <a:ext cx="122099" cy="184279"/>
          </a:xfrm>
          <a:prstGeom prst="moon">
            <a:avLst>
              <a:gd name="adj" fmla="val 9266"/>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067" name="Shape 5067"/>
          <p:cNvSpPr/>
          <p:nvPr/>
        </p:nvSpPr>
        <p:spPr>
          <a:xfrm>
            <a:off x="8760781" y="856946"/>
            <a:ext cx="380950" cy="287475"/>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068" name="Shape 5068"/>
          <p:cNvSpPr/>
          <p:nvPr/>
        </p:nvSpPr>
        <p:spPr>
          <a:xfrm>
            <a:off x="8829157" y="908543"/>
            <a:ext cx="244199" cy="184279"/>
          </a:xfrm>
          <a:prstGeom prst="ellipse">
            <a:avLst/>
          </a:prstGeom>
          <a:solidFill>
            <a:srgbClr val="D8D8D8"/>
          </a:soli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069" name="Shape 5069"/>
          <p:cNvSpPr/>
          <p:nvPr/>
        </p:nvSpPr>
        <p:spPr>
          <a:xfrm>
            <a:off x="8829157" y="908543"/>
            <a:ext cx="122099" cy="184279"/>
          </a:xfrm>
          <a:prstGeom prst="moon">
            <a:avLst>
              <a:gd name="adj" fmla="val 9266"/>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070" name="Shape 5070"/>
          <p:cNvSpPr/>
          <p:nvPr/>
        </p:nvSpPr>
        <p:spPr>
          <a:xfrm>
            <a:off x="0" y="571297"/>
            <a:ext cx="380950" cy="287475"/>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071" name="Shape 5071"/>
          <p:cNvSpPr/>
          <p:nvPr/>
        </p:nvSpPr>
        <p:spPr>
          <a:xfrm>
            <a:off x="68376" y="622895"/>
            <a:ext cx="244199" cy="184279"/>
          </a:xfrm>
          <a:prstGeom prst="ellipse">
            <a:avLst/>
          </a:prstGeom>
          <a:solidFill>
            <a:srgbClr val="D8D8D8"/>
          </a:soli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072" name="Shape 5072"/>
          <p:cNvSpPr/>
          <p:nvPr/>
        </p:nvSpPr>
        <p:spPr>
          <a:xfrm>
            <a:off x="68376" y="622895"/>
            <a:ext cx="122099" cy="184279"/>
          </a:xfrm>
          <a:prstGeom prst="moon">
            <a:avLst>
              <a:gd name="adj" fmla="val 9266"/>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073" name="Shape 5073"/>
          <p:cNvSpPr/>
          <p:nvPr/>
        </p:nvSpPr>
        <p:spPr>
          <a:xfrm>
            <a:off x="380904" y="571297"/>
            <a:ext cx="380950" cy="287475"/>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074" name="Shape 5074"/>
          <p:cNvSpPr/>
          <p:nvPr/>
        </p:nvSpPr>
        <p:spPr>
          <a:xfrm>
            <a:off x="449280" y="622895"/>
            <a:ext cx="244199" cy="184279"/>
          </a:xfrm>
          <a:prstGeom prst="ellipse">
            <a:avLst/>
          </a:prstGeom>
          <a:solidFill>
            <a:srgbClr val="D8D8D8"/>
          </a:soli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075" name="Shape 5075"/>
          <p:cNvSpPr/>
          <p:nvPr/>
        </p:nvSpPr>
        <p:spPr>
          <a:xfrm>
            <a:off x="449280" y="622895"/>
            <a:ext cx="122099" cy="184279"/>
          </a:xfrm>
          <a:prstGeom prst="moon">
            <a:avLst>
              <a:gd name="adj" fmla="val 9266"/>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076" name="Shape 5076"/>
          <p:cNvSpPr/>
          <p:nvPr/>
        </p:nvSpPr>
        <p:spPr>
          <a:xfrm>
            <a:off x="761807" y="571297"/>
            <a:ext cx="380950" cy="287475"/>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077" name="Shape 5077"/>
          <p:cNvSpPr/>
          <p:nvPr/>
        </p:nvSpPr>
        <p:spPr>
          <a:xfrm>
            <a:off x="830183" y="622895"/>
            <a:ext cx="244199" cy="184279"/>
          </a:xfrm>
          <a:prstGeom prst="ellipse">
            <a:avLst/>
          </a:prstGeom>
          <a:solidFill>
            <a:srgbClr val="D8D8D8"/>
          </a:soli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078" name="Shape 5078"/>
          <p:cNvSpPr/>
          <p:nvPr/>
        </p:nvSpPr>
        <p:spPr>
          <a:xfrm>
            <a:off x="830183" y="622895"/>
            <a:ext cx="122099" cy="184279"/>
          </a:xfrm>
          <a:prstGeom prst="moon">
            <a:avLst>
              <a:gd name="adj" fmla="val 9266"/>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079" name="Shape 5079"/>
          <p:cNvSpPr/>
          <p:nvPr/>
        </p:nvSpPr>
        <p:spPr>
          <a:xfrm>
            <a:off x="1142711" y="571297"/>
            <a:ext cx="380950" cy="287475"/>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080" name="Shape 5080"/>
          <p:cNvSpPr/>
          <p:nvPr/>
        </p:nvSpPr>
        <p:spPr>
          <a:xfrm>
            <a:off x="1211087" y="622895"/>
            <a:ext cx="244199" cy="184279"/>
          </a:xfrm>
          <a:prstGeom prst="ellipse">
            <a:avLst/>
          </a:prstGeom>
          <a:solidFill>
            <a:srgbClr val="D8D8D8"/>
          </a:soli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081" name="Shape 5081"/>
          <p:cNvSpPr/>
          <p:nvPr/>
        </p:nvSpPr>
        <p:spPr>
          <a:xfrm>
            <a:off x="1211087" y="622895"/>
            <a:ext cx="122099" cy="184279"/>
          </a:xfrm>
          <a:prstGeom prst="moon">
            <a:avLst>
              <a:gd name="adj" fmla="val 9266"/>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082" name="Shape 5082"/>
          <p:cNvSpPr/>
          <p:nvPr/>
        </p:nvSpPr>
        <p:spPr>
          <a:xfrm>
            <a:off x="1523614" y="571297"/>
            <a:ext cx="380950" cy="287475"/>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083" name="Shape 5083"/>
          <p:cNvSpPr/>
          <p:nvPr/>
        </p:nvSpPr>
        <p:spPr>
          <a:xfrm>
            <a:off x="1591990" y="622895"/>
            <a:ext cx="244199" cy="184279"/>
          </a:xfrm>
          <a:prstGeom prst="ellipse">
            <a:avLst/>
          </a:prstGeom>
          <a:solidFill>
            <a:srgbClr val="D8D8D8"/>
          </a:soli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084" name="Shape 5084"/>
          <p:cNvSpPr/>
          <p:nvPr/>
        </p:nvSpPr>
        <p:spPr>
          <a:xfrm>
            <a:off x="1591990" y="622895"/>
            <a:ext cx="122099" cy="184279"/>
          </a:xfrm>
          <a:prstGeom prst="moon">
            <a:avLst>
              <a:gd name="adj" fmla="val 9266"/>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085" name="Shape 5085"/>
          <p:cNvSpPr/>
          <p:nvPr/>
        </p:nvSpPr>
        <p:spPr>
          <a:xfrm>
            <a:off x="1904518" y="571297"/>
            <a:ext cx="380950" cy="287475"/>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086" name="Shape 5086"/>
          <p:cNvSpPr/>
          <p:nvPr/>
        </p:nvSpPr>
        <p:spPr>
          <a:xfrm>
            <a:off x="1972894" y="622895"/>
            <a:ext cx="244199" cy="184279"/>
          </a:xfrm>
          <a:prstGeom prst="ellipse">
            <a:avLst/>
          </a:prstGeom>
          <a:solidFill>
            <a:srgbClr val="D8D8D8"/>
          </a:soli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087" name="Shape 5087"/>
          <p:cNvSpPr/>
          <p:nvPr/>
        </p:nvSpPr>
        <p:spPr>
          <a:xfrm>
            <a:off x="1972894" y="622895"/>
            <a:ext cx="122099" cy="184279"/>
          </a:xfrm>
          <a:prstGeom prst="moon">
            <a:avLst>
              <a:gd name="adj" fmla="val 9266"/>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088" name="Shape 5088"/>
          <p:cNvSpPr/>
          <p:nvPr/>
        </p:nvSpPr>
        <p:spPr>
          <a:xfrm>
            <a:off x="2285421" y="571297"/>
            <a:ext cx="380950" cy="287475"/>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089" name="Shape 5089"/>
          <p:cNvSpPr/>
          <p:nvPr/>
        </p:nvSpPr>
        <p:spPr>
          <a:xfrm>
            <a:off x="2353797" y="622895"/>
            <a:ext cx="244199" cy="184279"/>
          </a:xfrm>
          <a:prstGeom prst="ellipse">
            <a:avLst/>
          </a:prstGeom>
          <a:solidFill>
            <a:srgbClr val="D8D8D8"/>
          </a:soli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090" name="Shape 5090"/>
          <p:cNvSpPr/>
          <p:nvPr/>
        </p:nvSpPr>
        <p:spPr>
          <a:xfrm>
            <a:off x="2353797" y="622895"/>
            <a:ext cx="122099" cy="184279"/>
          </a:xfrm>
          <a:prstGeom prst="moon">
            <a:avLst>
              <a:gd name="adj" fmla="val 9266"/>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091" name="Shape 5091"/>
          <p:cNvSpPr/>
          <p:nvPr/>
        </p:nvSpPr>
        <p:spPr>
          <a:xfrm>
            <a:off x="2666325" y="571297"/>
            <a:ext cx="380950" cy="287475"/>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092" name="Shape 5092"/>
          <p:cNvSpPr/>
          <p:nvPr/>
        </p:nvSpPr>
        <p:spPr>
          <a:xfrm>
            <a:off x="2734701" y="622895"/>
            <a:ext cx="244199" cy="184279"/>
          </a:xfrm>
          <a:prstGeom prst="ellipse">
            <a:avLst/>
          </a:prstGeom>
          <a:solidFill>
            <a:srgbClr val="D8D8D8"/>
          </a:soli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093" name="Shape 5093"/>
          <p:cNvSpPr/>
          <p:nvPr/>
        </p:nvSpPr>
        <p:spPr>
          <a:xfrm>
            <a:off x="2734701" y="622895"/>
            <a:ext cx="122099" cy="184279"/>
          </a:xfrm>
          <a:prstGeom prst="moon">
            <a:avLst>
              <a:gd name="adj" fmla="val 9266"/>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094" name="Shape 5094"/>
          <p:cNvSpPr/>
          <p:nvPr/>
        </p:nvSpPr>
        <p:spPr>
          <a:xfrm>
            <a:off x="3047228" y="571297"/>
            <a:ext cx="380950" cy="287475"/>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095" name="Shape 5095"/>
          <p:cNvSpPr/>
          <p:nvPr/>
        </p:nvSpPr>
        <p:spPr>
          <a:xfrm>
            <a:off x="3115604" y="622895"/>
            <a:ext cx="244199" cy="184279"/>
          </a:xfrm>
          <a:prstGeom prst="ellipse">
            <a:avLst/>
          </a:prstGeom>
          <a:solidFill>
            <a:srgbClr val="D8D8D8"/>
          </a:soli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096" name="Shape 5096"/>
          <p:cNvSpPr/>
          <p:nvPr/>
        </p:nvSpPr>
        <p:spPr>
          <a:xfrm>
            <a:off x="3115604" y="622895"/>
            <a:ext cx="122099" cy="184279"/>
          </a:xfrm>
          <a:prstGeom prst="moon">
            <a:avLst>
              <a:gd name="adj" fmla="val 9266"/>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097" name="Shape 5097"/>
          <p:cNvSpPr/>
          <p:nvPr/>
        </p:nvSpPr>
        <p:spPr>
          <a:xfrm>
            <a:off x="3428132" y="571297"/>
            <a:ext cx="380950" cy="287475"/>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098" name="Shape 5098"/>
          <p:cNvSpPr/>
          <p:nvPr/>
        </p:nvSpPr>
        <p:spPr>
          <a:xfrm>
            <a:off x="3496508" y="622895"/>
            <a:ext cx="244199" cy="184279"/>
          </a:xfrm>
          <a:prstGeom prst="ellipse">
            <a:avLst/>
          </a:prstGeom>
          <a:solidFill>
            <a:srgbClr val="D8D8D8"/>
          </a:soli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099" name="Shape 5099"/>
          <p:cNvSpPr/>
          <p:nvPr/>
        </p:nvSpPr>
        <p:spPr>
          <a:xfrm>
            <a:off x="3496508" y="622895"/>
            <a:ext cx="122099" cy="184279"/>
          </a:xfrm>
          <a:prstGeom prst="moon">
            <a:avLst>
              <a:gd name="adj" fmla="val 9266"/>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100" name="Shape 5100"/>
          <p:cNvSpPr/>
          <p:nvPr/>
        </p:nvSpPr>
        <p:spPr>
          <a:xfrm>
            <a:off x="3809035" y="571297"/>
            <a:ext cx="380950" cy="287475"/>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101" name="Shape 5101"/>
          <p:cNvSpPr/>
          <p:nvPr/>
        </p:nvSpPr>
        <p:spPr>
          <a:xfrm>
            <a:off x="3877411" y="622895"/>
            <a:ext cx="244199" cy="184279"/>
          </a:xfrm>
          <a:prstGeom prst="ellipse">
            <a:avLst/>
          </a:prstGeom>
          <a:solidFill>
            <a:srgbClr val="D8D8D8"/>
          </a:soli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102" name="Shape 5102"/>
          <p:cNvSpPr/>
          <p:nvPr/>
        </p:nvSpPr>
        <p:spPr>
          <a:xfrm>
            <a:off x="3877411" y="622895"/>
            <a:ext cx="122099" cy="184279"/>
          </a:xfrm>
          <a:prstGeom prst="moon">
            <a:avLst>
              <a:gd name="adj" fmla="val 9266"/>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103" name="Shape 5103"/>
          <p:cNvSpPr/>
          <p:nvPr/>
        </p:nvSpPr>
        <p:spPr>
          <a:xfrm>
            <a:off x="4189939" y="571297"/>
            <a:ext cx="380950" cy="287475"/>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104" name="Shape 5104"/>
          <p:cNvSpPr/>
          <p:nvPr/>
        </p:nvSpPr>
        <p:spPr>
          <a:xfrm>
            <a:off x="4258315" y="622895"/>
            <a:ext cx="244199" cy="184279"/>
          </a:xfrm>
          <a:prstGeom prst="ellipse">
            <a:avLst/>
          </a:prstGeom>
          <a:solidFill>
            <a:srgbClr val="D8D8D8"/>
          </a:soli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105" name="Shape 5105"/>
          <p:cNvSpPr/>
          <p:nvPr/>
        </p:nvSpPr>
        <p:spPr>
          <a:xfrm>
            <a:off x="4258315" y="622895"/>
            <a:ext cx="122099" cy="184279"/>
          </a:xfrm>
          <a:prstGeom prst="moon">
            <a:avLst>
              <a:gd name="adj" fmla="val 9266"/>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106" name="Shape 5106"/>
          <p:cNvSpPr/>
          <p:nvPr/>
        </p:nvSpPr>
        <p:spPr>
          <a:xfrm>
            <a:off x="4570842" y="571297"/>
            <a:ext cx="380950" cy="287475"/>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107" name="Shape 5107"/>
          <p:cNvSpPr/>
          <p:nvPr/>
        </p:nvSpPr>
        <p:spPr>
          <a:xfrm>
            <a:off x="4639218" y="622895"/>
            <a:ext cx="244199" cy="184279"/>
          </a:xfrm>
          <a:prstGeom prst="ellipse">
            <a:avLst/>
          </a:prstGeom>
          <a:solidFill>
            <a:srgbClr val="D8D8D8"/>
          </a:soli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108" name="Shape 5108"/>
          <p:cNvSpPr/>
          <p:nvPr/>
        </p:nvSpPr>
        <p:spPr>
          <a:xfrm>
            <a:off x="4639218" y="622895"/>
            <a:ext cx="122099" cy="184279"/>
          </a:xfrm>
          <a:prstGeom prst="moon">
            <a:avLst>
              <a:gd name="adj" fmla="val 9266"/>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109" name="Shape 5109"/>
          <p:cNvSpPr/>
          <p:nvPr/>
        </p:nvSpPr>
        <p:spPr>
          <a:xfrm>
            <a:off x="4951746" y="571297"/>
            <a:ext cx="380950" cy="287475"/>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110" name="Shape 5110"/>
          <p:cNvSpPr/>
          <p:nvPr/>
        </p:nvSpPr>
        <p:spPr>
          <a:xfrm>
            <a:off x="5020122" y="622895"/>
            <a:ext cx="244199" cy="184279"/>
          </a:xfrm>
          <a:prstGeom prst="ellipse">
            <a:avLst/>
          </a:prstGeom>
          <a:solidFill>
            <a:srgbClr val="D8D8D8"/>
          </a:soli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111" name="Shape 5111"/>
          <p:cNvSpPr/>
          <p:nvPr/>
        </p:nvSpPr>
        <p:spPr>
          <a:xfrm>
            <a:off x="5020122" y="622895"/>
            <a:ext cx="122099" cy="184279"/>
          </a:xfrm>
          <a:prstGeom prst="moon">
            <a:avLst>
              <a:gd name="adj" fmla="val 9266"/>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112" name="Shape 5112"/>
          <p:cNvSpPr/>
          <p:nvPr/>
        </p:nvSpPr>
        <p:spPr>
          <a:xfrm>
            <a:off x="5332649" y="571297"/>
            <a:ext cx="380950" cy="287475"/>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113" name="Shape 5113"/>
          <p:cNvSpPr/>
          <p:nvPr/>
        </p:nvSpPr>
        <p:spPr>
          <a:xfrm>
            <a:off x="5401025" y="622895"/>
            <a:ext cx="244199" cy="184279"/>
          </a:xfrm>
          <a:prstGeom prst="ellipse">
            <a:avLst/>
          </a:prstGeom>
          <a:solidFill>
            <a:srgbClr val="D8D8D8"/>
          </a:soli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114" name="Shape 5114"/>
          <p:cNvSpPr/>
          <p:nvPr/>
        </p:nvSpPr>
        <p:spPr>
          <a:xfrm>
            <a:off x="5401025" y="622895"/>
            <a:ext cx="122099" cy="184279"/>
          </a:xfrm>
          <a:prstGeom prst="moon">
            <a:avLst>
              <a:gd name="adj" fmla="val 9266"/>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115" name="Shape 5115"/>
          <p:cNvSpPr/>
          <p:nvPr/>
        </p:nvSpPr>
        <p:spPr>
          <a:xfrm>
            <a:off x="5713553" y="571297"/>
            <a:ext cx="380950" cy="287475"/>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116" name="Shape 5116"/>
          <p:cNvSpPr/>
          <p:nvPr/>
        </p:nvSpPr>
        <p:spPr>
          <a:xfrm>
            <a:off x="5781929" y="622895"/>
            <a:ext cx="244199" cy="184279"/>
          </a:xfrm>
          <a:prstGeom prst="ellipse">
            <a:avLst/>
          </a:prstGeom>
          <a:solidFill>
            <a:srgbClr val="D8D8D8"/>
          </a:soli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117" name="Shape 5117"/>
          <p:cNvSpPr/>
          <p:nvPr/>
        </p:nvSpPr>
        <p:spPr>
          <a:xfrm>
            <a:off x="5781929" y="622895"/>
            <a:ext cx="122099" cy="184279"/>
          </a:xfrm>
          <a:prstGeom prst="moon">
            <a:avLst>
              <a:gd name="adj" fmla="val 9266"/>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118" name="Shape 5118"/>
          <p:cNvSpPr/>
          <p:nvPr/>
        </p:nvSpPr>
        <p:spPr>
          <a:xfrm>
            <a:off x="6094456" y="571297"/>
            <a:ext cx="380950" cy="287475"/>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119" name="Shape 5119"/>
          <p:cNvSpPr/>
          <p:nvPr/>
        </p:nvSpPr>
        <p:spPr>
          <a:xfrm>
            <a:off x="6162832" y="622895"/>
            <a:ext cx="244199" cy="184279"/>
          </a:xfrm>
          <a:prstGeom prst="ellipse">
            <a:avLst/>
          </a:prstGeom>
          <a:solidFill>
            <a:srgbClr val="D8D8D8"/>
          </a:soli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120" name="Shape 5120"/>
          <p:cNvSpPr/>
          <p:nvPr/>
        </p:nvSpPr>
        <p:spPr>
          <a:xfrm>
            <a:off x="6162832" y="622895"/>
            <a:ext cx="122099" cy="184279"/>
          </a:xfrm>
          <a:prstGeom prst="moon">
            <a:avLst>
              <a:gd name="adj" fmla="val 9266"/>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121" name="Shape 5121"/>
          <p:cNvSpPr/>
          <p:nvPr/>
        </p:nvSpPr>
        <p:spPr>
          <a:xfrm>
            <a:off x="6475360" y="571297"/>
            <a:ext cx="380950" cy="287475"/>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122" name="Shape 5122"/>
          <p:cNvSpPr/>
          <p:nvPr/>
        </p:nvSpPr>
        <p:spPr>
          <a:xfrm>
            <a:off x="6543736" y="622895"/>
            <a:ext cx="244199" cy="184279"/>
          </a:xfrm>
          <a:prstGeom prst="ellipse">
            <a:avLst/>
          </a:prstGeom>
          <a:solidFill>
            <a:srgbClr val="D8D8D8"/>
          </a:soli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123" name="Shape 5123"/>
          <p:cNvSpPr/>
          <p:nvPr/>
        </p:nvSpPr>
        <p:spPr>
          <a:xfrm>
            <a:off x="6543736" y="622895"/>
            <a:ext cx="122099" cy="184279"/>
          </a:xfrm>
          <a:prstGeom prst="moon">
            <a:avLst>
              <a:gd name="adj" fmla="val 9266"/>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124" name="Shape 5124"/>
          <p:cNvSpPr/>
          <p:nvPr/>
        </p:nvSpPr>
        <p:spPr>
          <a:xfrm>
            <a:off x="6856263" y="571297"/>
            <a:ext cx="380950" cy="287475"/>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125" name="Shape 5125"/>
          <p:cNvSpPr/>
          <p:nvPr/>
        </p:nvSpPr>
        <p:spPr>
          <a:xfrm>
            <a:off x="6924639" y="622895"/>
            <a:ext cx="244199" cy="184279"/>
          </a:xfrm>
          <a:prstGeom prst="ellipse">
            <a:avLst/>
          </a:prstGeom>
          <a:solidFill>
            <a:srgbClr val="D8D8D8"/>
          </a:soli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126" name="Shape 5126"/>
          <p:cNvSpPr/>
          <p:nvPr/>
        </p:nvSpPr>
        <p:spPr>
          <a:xfrm>
            <a:off x="6924639" y="622895"/>
            <a:ext cx="122099" cy="184279"/>
          </a:xfrm>
          <a:prstGeom prst="moon">
            <a:avLst>
              <a:gd name="adj" fmla="val 9266"/>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127" name="Shape 5127"/>
          <p:cNvSpPr/>
          <p:nvPr/>
        </p:nvSpPr>
        <p:spPr>
          <a:xfrm>
            <a:off x="7237167" y="571297"/>
            <a:ext cx="380950" cy="287475"/>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128" name="Shape 5128"/>
          <p:cNvSpPr/>
          <p:nvPr/>
        </p:nvSpPr>
        <p:spPr>
          <a:xfrm>
            <a:off x="7305543" y="622895"/>
            <a:ext cx="244199" cy="184279"/>
          </a:xfrm>
          <a:prstGeom prst="ellipse">
            <a:avLst/>
          </a:prstGeom>
          <a:solidFill>
            <a:srgbClr val="D8D8D8"/>
          </a:soli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129" name="Shape 5129"/>
          <p:cNvSpPr/>
          <p:nvPr/>
        </p:nvSpPr>
        <p:spPr>
          <a:xfrm>
            <a:off x="7305543" y="622895"/>
            <a:ext cx="122099" cy="184279"/>
          </a:xfrm>
          <a:prstGeom prst="moon">
            <a:avLst>
              <a:gd name="adj" fmla="val 9266"/>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130" name="Shape 5130"/>
          <p:cNvSpPr/>
          <p:nvPr/>
        </p:nvSpPr>
        <p:spPr>
          <a:xfrm>
            <a:off x="7618070" y="571297"/>
            <a:ext cx="380950" cy="287475"/>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131" name="Shape 5131"/>
          <p:cNvSpPr/>
          <p:nvPr/>
        </p:nvSpPr>
        <p:spPr>
          <a:xfrm>
            <a:off x="7686446" y="622895"/>
            <a:ext cx="244199" cy="184279"/>
          </a:xfrm>
          <a:prstGeom prst="ellipse">
            <a:avLst/>
          </a:prstGeom>
          <a:solidFill>
            <a:srgbClr val="D8D8D8"/>
          </a:soli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132" name="Shape 5132"/>
          <p:cNvSpPr/>
          <p:nvPr/>
        </p:nvSpPr>
        <p:spPr>
          <a:xfrm>
            <a:off x="7686446" y="622895"/>
            <a:ext cx="122099" cy="184279"/>
          </a:xfrm>
          <a:prstGeom prst="moon">
            <a:avLst>
              <a:gd name="adj" fmla="val 9266"/>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133" name="Shape 5133"/>
          <p:cNvSpPr/>
          <p:nvPr/>
        </p:nvSpPr>
        <p:spPr>
          <a:xfrm>
            <a:off x="7998974" y="571297"/>
            <a:ext cx="380950" cy="287475"/>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134" name="Shape 5134"/>
          <p:cNvSpPr/>
          <p:nvPr/>
        </p:nvSpPr>
        <p:spPr>
          <a:xfrm>
            <a:off x="8067350" y="622895"/>
            <a:ext cx="244199" cy="184279"/>
          </a:xfrm>
          <a:prstGeom prst="ellipse">
            <a:avLst/>
          </a:prstGeom>
          <a:solidFill>
            <a:srgbClr val="D8D8D8"/>
          </a:soli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135" name="Shape 5135"/>
          <p:cNvSpPr/>
          <p:nvPr/>
        </p:nvSpPr>
        <p:spPr>
          <a:xfrm>
            <a:off x="8067350" y="622895"/>
            <a:ext cx="122099" cy="184279"/>
          </a:xfrm>
          <a:prstGeom prst="moon">
            <a:avLst>
              <a:gd name="adj" fmla="val 9266"/>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136" name="Shape 5136"/>
          <p:cNvSpPr/>
          <p:nvPr/>
        </p:nvSpPr>
        <p:spPr>
          <a:xfrm>
            <a:off x="8379877" y="571297"/>
            <a:ext cx="380950" cy="287475"/>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137" name="Shape 5137"/>
          <p:cNvSpPr/>
          <p:nvPr/>
        </p:nvSpPr>
        <p:spPr>
          <a:xfrm>
            <a:off x="8448253" y="622895"/>
            <a:ext cx="244199" cy="184279"/>
          </a:xfrm>
          <a:prstGeom prst="ellipse">
            <a:avLst/>
          </a:prstGeom>
          <a:solidFill>
            <a:srgbClr val="D8D8D8"/>
          </a:soli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138" name="Shape 5138"/>
          <p:cNvSpPr/>
          <p:nvPr/>
        </p:nvSpPr>
        <p:spPr>
          <a:xfrm>
            <a:off x="8448253" y="622895"/>
            <a:ext cx="122099" cy="184279"/>
          </a:xfrm>
          <a:prstGeom prst="moon">
            <a:avLst>
              <a:gd name="adj" fmla="val 9266"/>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139" name="Shape 5139"/>
          <p:cNvSpPr/>
          <p:nvPr/>
        </p:nvSpPr>
        <p:spPr>
          <a:xfrm>
            <a:off x="8760781" y="571297"/>
            <a:ext cx="380950" cy="287475"/>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140" name="Shape 5140"/>
          <p:cNvSpPr/>
          <p:nvPr/>
        </p:nvSpPr>
        <p:spPr>
          <a:xfrm>
            <a:off x="8829157" y="622895"/>
            <a:ext cx="244199" cy="184279"/>
          </a:xfrm>
          <a:prstGeom prst="ellipse">
            <a:avLst/>
          </a:prstGeom>
          <a:solidFill>
            <a:srgbClr val="D8D8D8"/>
          </a:soli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141" name="Shape 5141"/>
          <p:cNvSpPr/>
          <p:nvPr/>
        </p:nvSpPr>
        <p:spPr>
          <a:xfrm>
            <a:off x="8829157" y="622895"/>
            <a:ext cx="122099" cy="184279"/>
          </a:xfrm>
          <a:prstGeom prst="moon">
            <a:avLst>
              <a:gd name="adj" fmla="val 9266"/>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142" name="Shape 5142"/>
          <p:cNvSpPr/>
          <p:nvPr/>
        </p:nvSpPr>
        <p:spPr>
          <a:xfrm>
            <a:off x="0" y="285649"/>
            <a:ext cx="380950" cy="287475"/>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143" name="Shape 5143"/>
          <p:cNvSpPr/>
          <p:nvPr/>
        </p:nvSpPr>
        <p:spPr>
          <a:xfrm>
            <a:off x="68376" y="337247"/>
            <a:ext cx="244199" cy="184279"/>
          </a:xfrm>
          <a:prstGeom prst="ellipse">
            <a:avLst/>
          </a:prstGeom>
          <a:solidFill>
            <a:srgbClr val="D8D8D8"/>
          </a:soli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144" name="Shape 5144"/>
          <p:cNvSpPr/>
          <p:nvPr/>
        </p:nvSpPr>
        <p:spPr>
          <a:xfrm>
            <a:off x="68376" y="337247"/>
            <a:ext cx="122099" cy="184279"/>
          </a:xfrm>
          <a:prstGeom prst="moon">
            <a:avLst>
              <a:gd name="adj" fmla="val 9266"/>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145" name="Shape 5145"/>
          <p:cNvSpPr/>
          <p:nvPr/>
        </p:nvSpPr>
        <p:spPr>
          <a:xfrm>
            <a:off x="380904" y="285649"/>
            <a:ext cx="380950" cy="287475"/>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146" name="Shape 5146"/>
          <p:cNvSpPr/>
          <p:nvPr/>
        </p:nvSpPr>
        <p:spPr>
          <a:xfrm>
            <a:off x="449280" y="337247"/>
            <a:ext cx="244199" cy="184279"/>
          </a:xfrm>
          <a:prstGeom prst="ellipse">
            <a:avLst/>
          </a:prstGeom>
          <a:solidFill>
            <a:srgbClr val="D8D8D8"/>
          </a:soli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147" name="Shape 5147"/>
          <p:cNvSpPr/>
          <p:nvPr/>
        </p:nvSpPr>
        <p:spPr>
          <a:xfrm>
            <a:off x="449280" y="337247"/>
            <a:ext cx="122099" cy="184279"/>
          </a:xfrm>
          <a:prstGeom prst="moon">
            <a:avLst>
              <a:gd name="adj" fmla="val 9266"/>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148" name="Shape 5148"/>
          <p:cNvSpPr/>
          <p:nvPr/>
        </p:nvSpPr>
        <p:spPr>
          <a:xfrm>
            <a:off x="761807" y="285649"/>
            <a:ext cx="380950" cy="287475"/>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149" name="Shape 5149"/>
          <p:cNvSpPr/>
          <p:nvPr/>
        </p:nvSpPr>
        <p:spPr>
          <a:xfrm>
            <a:off x="830183" y="337247"/>
            <a:ext cx="244199" cy="184279"/>
          </a:xfrm>
          <a:prstGeom prst="ellipse">
            <a:avLst/>
          </a:prstGeom>
          <a:solidFill>
            <a:srgbClr val="D8D8D8"/>
          </a:soli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150" name="Shape 5150"/>
          <p:cNvSpPr/>
          <p:nvPr/>
        </p:nvSpPr>
        <p:spPr>
          <a:xfrm>
            <a:off x="830183" y="337247"/>
            <a:ext cx="122099" cy="184279"/>
          </a:xfrm>
          <a:prstGeom prst="moon">
            <a:avLst>
              <a:gd name="adj" fmla="val 9266"/>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151" name="Shape 5151"/>
          <p:cNvSpPr/>
          <p:nvPr/>
        </p:nvSpPr>
        <p:spPr>
          <a:xfrm>
            <a:off x="1142711" y="285649"/>
            <a:ext cx="380950" cy="287475"/>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152" name="Shape 5152"/>
          <p:cNvSpPr/>
          <p:nvPr/>
        </p:nvSpPr>
        <p:spPr>
          <a:xfrm>
            <a:off x="1211087" y="337247"/>
            <a:ext cx="244199" cy="184279"/>
          </a:xfrm>
          <a:prstGeom prst="ellipse">
            <a:avLst/>
          </a:prstGeom>
          <a:solidFill>
            <a:srgbClr val="D8D8D8"/>
          </a:soli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153" name="Shape 5153"/>
          <p:cNvSpPr/>
          <p:nvPr/>
        </p:nvSpPr>
        <p:spPr>
          <a:xfrm>
            <a:off x="1211087" y="337247"/>
            <a:ext cx="122099" cy="184279"/>
          </a:xfrm>
          <a:prstGeom prst="moon">
            <a:avLst>
              <a:gd name="adj" fmla="val 9266"/>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154" name="Shape 5154"/>
          <p:cNvSpPr/>
          <p:nvPr/>
        </p:nvSpPr>
        <p:spPr>
          <a:xfrm>
            <a:off x="1523614" y="285649"/>
            <a:ext cx="380950" cy="287475"/>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155" name="Shape 5155"/>
          <p:cNvSpPr/>
          <p:nvPr/>
        </p:nvSpPr>
        <p:spPr>
          <a:xfrm>
            <a:off x="1591990" y="337247"/>
            <a:ext cx="244199" cy="184279"/>
          </a:xfrm>
          <a:prstGeom prst="ellipse">
            <a:avLst/>
          </a:prstGeom>
          <a:solidFill>
            <a:srgbClr val="D8D8D8"/>
          </a:soli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156" name="Shape 5156"/>
          <p:cNvSpPr/>
          <p:nvPr/>
        </p:nvSpPr>
        <p:spPr>
          <a:xfrm>
            <a:off x="1591990" y="337247"/>
            <a:ext cx="122099" cy="184279"/>
          </a:xfrm>
          <a:prstGeom prst="moon">
            <a:avLst>
              <a:gd name="adj" fmla="val 9266"/>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157" name="Shape 5157"/>
          <p:cNvSpPr/>
          <p:nvPr/>
        </p:nvSpPr>
        <p:spPr>
          <a:xfrm>
            <a:off x="1904518" y="285649"/>
            <a:ext cx="380950" cy="287475"/>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158" name="Shape 5158"/>
          <p:cNvSpPr/>
          <p:nvPr/>
        </p:nvSpPr>
        <p:spPr>
          <a:xfrm>
            <a:off x="1972894" y="337247"/>
            <a:ext cx="244199" cy="184279"/>
          </a:xfrm>
          <a:prstGeom prst="ellipse">
            <a:avLst/>
          </a:prstGeom>
          <a:solidFill>
            <a:srgbClr val="D8D8D8"/>
          </a:soli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159" name="Shape 5159"/>
          <p:cNvSpPr/>
          <p:nvPr/>
        </p:nvSpPr>
        <p:spPr>
          <a:xfrm>
            <a:off x="1972894" y="337247"/>
            <a:ext cx="122099" cy="184279"/>
          </a:xfrm>
          <a:prstGeom prst="moon">
            <a:avLst>
              <a:gd name="adj" fmla="val 9266"/>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160" name="Shape 5160"/>
          <p:cNvSpPr/>
          <p:nvPr/>
        </p:nvSpPr>
        <p:spPr>
          <a:xfrm>
            <a:off x="2285421" y="285649"/>
            <a:ext cx="380950" cy="287475"/>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161" name="Shape 5161"/>
          <p:cNvSpPr/>
          <p:nvPr/>
        </p:nvSpPr>
        <p:spPr>
          <a:xfrm>
            <a:off x="2353797" y="337247"/>
            <a:ext cx="244199" cy="184279"/>
          </a:xfrm>
          <a:prstGeom prst="ellipse">
            <a:avLst/>
          </a:prstGeom>
          <a:solidFill>
            <a:srgbClr val="D8D8D8"/>
          </a:soli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162" name="Shape 5162"/>
          <p:cNvSpPr/>
          <p:nvPr/>
        </p:nvSpPr>
        <p:spPr>
          <a:xfrm>
            <a:off x="2353797" y="337247"/>
            <a:ext cx="122099" cy="184279"/>
          </a:xfrm>
          <a:prstGeom prst="moon">
            <a:avLst>
              <a:gd name="adj" fmla="val 9266"/>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163" name="Shape 5163"/>
          <p:cNvSpPr/>
          <p:nvPr/>
        </p:nvSpPr>
        <p:spPr>
          <a:xfrm>
            <a:off x="2666325" y="285649"/>
            <a:ext cx="380950" cy="287475"/>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164" name="Shape 5164"/>
          <p:cNvSpPr/>
          <p:nvPr/>
        </p:nvSpPr>
        <p:spPr>
          <a:xfrm>
            <a:off x="2734701" y="337247"/>
            <a:ext cx="244199" cy="184279"/>
          </a:xfrm>
          <a:prstGeom prst="ellipse">
            <a:avLst/>
          </a:prstGeom>
          <a:solidFill>
            <a:srgbClr val="D8D8D8"/>
          </a:soli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165" name="Shape 5165"/>
          <p:cNvSpPr/>
          <p:nvPr/>
        </p:nvSpPr>
        <p:spPr>
          <a:xfrm>
            <a:off x="2734701" y="337247"/>
            <a:ext cx="122099" cy="184279"/>
          </a:xfrm>
          <a:prstGeom prst="moon">
            <a:avLst>
              <a:gd name="adj" fmla="val 9266"/>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166" name="Shape 5166"/>
          <p:cNvSpPr/>
          <p:nvPr/>
        </p:nvSpPr>
        <p:spPr>
          <a:xfrm>
            <a:off x="3047228" y="285649"/>
            <a:ext cx="380950" cy="287475"/>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167" name="Shape 5167"/>
          <p:cNvSpPr/>
          <p:nvPr/>
        </p:nvSpPr>
        <p:spPr>
          <a:xfrm>
            <a:off x="3115604" y="337247"/>
            <a:ext cx="244199" cy="184279"/>
          </a:xfrm>
          <a:prstGeom prst="ellipse">
            <a:avLst/>
          </a:prstGeom>
          <a:solidFill>
            <a:srgbClr val="D8D8D8"/>
          </a:soli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168" name="Shape 5168"/>
          <p:cNvSpPr/>
          <p:nvPr/>
        </p:nvSpPr>
        <p:spPr>
          <a:xfrm>
            <a:off x="3115604" y="337247"/>
            <a:ext cx="122099" cy="184279"/>
          </a:xfrm>
          <a:prstGeom prst="moon">
            <a:avLst>
              <a:gd name="adj" fmla="val 9266"/>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169" name="Shape 5169"/>
          <p:cNvSpPr/>
          <p:nvPr/>
        </p:nvSpPr>
        <p:spPr>
          <a:xfrm>
            <a:off x="3428132" y="285649"/>
            <a:ext cx="380950" cy="287475"/>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170" name="Shape 5170"/>
          <p:cNvSpPr/>
          <p:nvPr/>
        </p:nvSpPr>
        <p:spPr>
          <a:xfrm>
            <a:off x="3496508" y="337247"/>
            <a:ext cx="244199" cy="184279"/>
          </a:xfrm>
          <a:prstGeom prst="ellipse">
            <a:avLst/>
          </a:prstGeom>
          <a:solidFill>
            <a:srgbClr val="D8D8D8"/>
          </a:soli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171" name="Shape 5171"/>
          <p:cNvSpPr/>
          <p:nvPr/>
        </p:nvSpPr>
        <p:spPr>
          <a:xfrm>
            <a:off x="3496508" y="337247"/>
            <a:ext cx="122099" cy="184279"/>
          </a:xfrm>
          <a:prstGeom prst="moon">
            <a:avLst>
              <a:gd name="adj" fmla="val 9266"/>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172" name="Shape 5172"/>
          <p:cNvSpPr/>
          <p:nvPr/>
        </p:nvSpPr>
        <p:spPr>
          <a:xfrm>
            <a:off x="3809035" y="285649"/>
            <a:ext cx="380950" cy="287475"/>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173" name="Shape 5173"/>
          <p:cNvSpPr/>
          <p:nvPr/>
        </p:nvSpPr>
        <p:spPr>
          <a:xfrm>
            <a:off x="3877411" y="337247"/>
            <a:ext cx="244199" cy="184279"/>
          </a:xfrm>
          <a:prstGeom prst="ellipse">
            <a:avLst/>
          </a:prstGeom>
          <a:solidFill>
            <a:srgbClr val="D8D8D8"/>
          </a:soli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174" name="Shape 5174"/>
          <p:cNvSpPr/>
          <p:nvPr/>
        </p:nvSpPr>
        <p:spPr>
          <a:xfrm>
            <a:off x="3877411" y="337247"/>
            <a:ext cx="122099" cy="184279"/>
          </a:xfrm>
          <a:prstGeom prst="moon">
            <a:avLst>
              <a:gd name="adj" fmla="val 9266"/>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175" name="Shape 5175"/>
          <p:cNvSpPr/>
          <p:nvPr/>
        </p:nvSpPr>
        <p:spPr>
          <a:xfrm>
            <a:off x="4189939" y="285649"/>
            <a:ext cx="380950" cy="287475"/>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176" name="Shape 5176"/>
          <p:cNvSpPr/>
          <p:nvPr/>
        </p:nvSpPr>
        <p:spPr>
          <a:xfrm>
            <a:off x="4258315" y="337247"/>
            <a:ext cx="244199" cy="184279"/>
          </a:xfrm>
          <a:prstGeom prst="ellipse">
            <a:avLst/>
          </a:prstGeom>
          <a:solidFill>
            <a:srgbClr val="D8D8D8"/>
          </a:soli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177" name="Shape 5177"/>
          <p:cNvSpPr/>
          <p:nvPr/>
        </p:nvSpPr>
        <p:spPr>
          <a:xfrm>
            <a:off x="4258315" y="337247"/>
            <a:ext cx="122099" cy="184279"/>
          </a:xfrm>
          <a:prstGeom prst="moon">
            <a:avLst>
              <a:gd name="adj" fmla="val 9266"/>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178" name="Shape 5178"/>
          <p:cNvSpPr/>
          <p:nvPr/>
        </p:nvSpPr>
        <p:spPr>
          <a:xfrm>
            <a:off x="4570842" y="285649"/>
            <a:ext cx="380950" cy="287475"/>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179" name="Shape 5179"/>
          <p:cNvSpPr/>
          <p:nvPr/>
        </p:nvSpPr>
        <p:spPr>
          <a:xfrm>
            <a:off x="4639218" y="337247"/>
            <a:ext cx="244199" cy="184279"/>
          </a:xfrm>
          <a:prstGeom prst="ellipse">
            <a:avLst/>
          </a:prstGeom>
          <a:solidFill>
            <a:srgbClr val="D8D8D8"/>
          </a:soli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180" name="Shape 5180"/>
          <p:cNvSpPr/>
          <p:nvPr/>
        </p:nvSpPr>
        <p:spPr>
          <a:xfrm>
            <a:off x="4639218" y="337247"/>
            <a:ext cx="122099" cy="184279"/>
          </a:xfrm>
          <a:prstGeom prst="moon">
            <a:avLst>
              <a:gd name="adj" fmla="val 9266"/>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181" name="Shape 5181"/>
          <p:cNvSpPr/>
          <p:nvPr/>
        </p:nvSpPr>
        <p:spPr>
          <a:xfrm>
            <a:off x="4951746" y="285649"/>
            <a:ext cx="380950" cy="287475"/>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182" name="Shape 5182"/>
          <p:cNvSpPr/>
          <p:nvPr/>
        </p:nvSpPr>
        <p:spPr>
          <a:xfrm>
            <a:off x="5020122" y="337247"/>
            <a:ext cx="244199" cy="184279"/>
          </a:xfrm>
          <a:prstGeom prst="ellipse">
            <a:avLst/>
          </a:prstGeom>
          <a:solidFill>
            <a:srgbClr val="D8D8D8"/>
          </a:soli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183" name="Shape 5183"/>
          <p:cNvSpPr/>
          <p:nvPr/>
        </p:nvSpPr>
        <p:spPr>
          <a:xfrm>
            <a:off x="5020122" y="337247"/>
            <a:ext cx="122099" cy="184279"/>
          </a:xfrm>
          <a:prstGeom prst="moon">
            <a:avLst>
              <a:gd name="adj" fmla="val 9266"/>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184" name="Shape 5184"/>
          <p:cNvSpPr/>
          <p:nvPr/>
        </p:nvSpPr>
        <p:spPr>
          <a:xfrm>
            <a:off x="5332649" y="285649"/>
            <a:ext cx="380950" cy="287475"/>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185" name="Shape 5185"/>
          <p:cNvSpPr/>
          <p:nvPr/>
        </p:nvSpPr>
        <p:spPr>
          <a:xfrm>
            <a:off x="5401025" y="337247"/>
            <a:ext cx="244199" cy="184279"/>
          </a:xfrm>
          <a:prstGeom prst="ellipse">
            <a:avLst/>
          </a:prstGeom>
          <a:solidFill>
            <a:srgbClr val="D8D8D8"/>
          </a:soli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186" name="Shape 5186"/>
          <p:cNvSpPr/>
          <p:nvPr/>
        </p:nvSpPr>
        <p:spPr>
          <a:xfrm>
            <a:off x="5401025" y="337247"/>
            <a:ext cx="122099" cy="184279"/>
          </a:xfrm>
          <a:prstGeom prst="moon">
            <a:avLst>
              <a:gd name="adj" fmla="val 9266"/>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187" name="Shape 5187"/>
          <p:cNvSpPr/>
          <p:nvPr/>
        </p:nvSpPr>
        <p:spPr>
          <a:xfrm>
            <a:off x="5713553" y="285649"/>
            <a:ext cx="380950" cy="287475"/>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188" name="Shape 5188"/>
          <p:cNvSpPr/>
          <p:nvPr/>
        </p:nvSpPr>
        <p:spPr>
          <a:xfrm>
            <a:off x="5781929" y="337247"/>
            <a:ext cx="244199" cy="184279"/>
          </a:xfrm>
          <a:prstGeom prst="ellipse">
            <a:avLst/>
          </a:prstGeom>
          <a:solidFill>
            <a:srgbClr val="D8D8D8"/>
          </a:soli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189" name="Shape 5189"/>
          <p:cNvSpPr/>
          <p:nvPr/>
        </p:nvSpPr>
        <p:spPr>
          <a:xfrm>
            <a:off x="5781929" y="337247"/>
            <a:ext cx="122099" cy="184279"/>
          </a:xfrm>
          <a:prstGeom prst="moon">
            <a:avLst>
              <a:gd name="adj" fmla="val 9266"/>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190" name="Shape 5190"/>
          <p:cNvSpPr/>
          <p:nvPr/>
        </p:nvSpPr>
        <p:spPr>
          <a:xfrm>
            <a:off x="6094456" y="285649"/>
            <a:ext cx="380950" cy="287475"/>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191" name="Shape 5191"/>
          <p:cNvSpPr/>
          <p:nvPr/>
        </p:nvSpPr>
        <p:spPr>
          <a:xfrm>
            <a:off x="6162832" y="337247"/>
            <a:ext cx="244199" cy="184279"/>
          </a:xfrm>
          <a:prstGeom prst="ellipse">
            <a:avLst/>
          </a:prstGeom>
          <a:solidFill>
            <a:srgbClr val="D8D8D8"/>
          </a:soli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192" name="Shape 5192"/>
          <p:cNvSpPr/>
          <p:nvPr/>
        </p:nvSpPr>
        <p:spPr>
          <a:xfrm>
            <a:off x="6162832" y="337247"/>
            <a:ext cx="122099" cy="184279"/>
          </a:xfrm>
          <a:prstGeom prst="moon">
            <a:avLst>
              <a:gd name="adj" fmla="val 9266"/>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193" name="Shape 5193"/>
          <p:cNvSpPr/>
          <p:nvPr/>
        </p:nvSpPr>
        <p:spPr>
          <a:xfrm>
            <a:off x="6475360" y="285649"/>
            <a:ext cx="380950" cy="287475"/>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194" name="Shape 5194"/>
          <p:cNvSpPr/>
          <p:nvPr/>
        </p:nvSpPr>
        <p:spPr>
          <a:xfrm>
            <a:off x="6543736" y="337247"/>
            <a:ext cx="244199" cy="184279"/>
          </a:xfrm>
          <a:prstGeom prst="ellipse">
            <a:avLst/>
          </a:prstGeom>
          <a:solidFill>
            <a:srgbClr val="D8D8D8"/>
          </a:soli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195" name="Shape 5195"/>
          <p:cNvSpPr/>
          <p:nvPr/>
        </p:nvSpPr>
        <p:spPr>
          <a:xfrm>
            <a:off x="6543736" y="337247"/>
            <a:ext cx="122099" cy="184279"/>
          </a:xfrm>
          <a:prstGeom prst="moon">
            <a:avLst>
              <a:gd name="adj" fmla="val 9266"/>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196" name="Shape 5196"/>
          <p:cNvSpPr/>
          <p:nvPr/>
        </p:nvSpPr>
        <p:spPr>
          <a:xfrm>
            <a:off x="6856263" y="285649"/>
            <a:ext cx="380950" cy="287475"/>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197" name="Shape 5197"/>
          <p:cNvSpPr/>
          <p:nvPr/>
        </p:nvSpPr>
        <p:spPr>
          <a:xfrm>
            <a:off x="6924639" y="337247"/>
            <a:ext cx="244199" cy="184279"/>
          </a:xfrm>
          <a:prstGeom prst="ellipse">
            <a:avLst/>
          </a:prstGeom>
          <a:solidFill>
            <a:srgbClr val="D8D8D8"/>
          </a:soli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198" name="Shape 5198"/>
          <p:cNvSpPr/>
          <p:nvPr/>
        </p:nvSpPr>
        <p:spPr>
          <a:xfrm>
            <a:off x="6924639" y="337247"/>
            <a:ext cx="122099" cy="184279"/>
          </a:xfrm>
          <a:prstGeom prst="moon">
            <a:avLst>
              <a:gd name="adj" fmla="val 9266"/>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199" name="Shape 5199"/>
          <p:cNvSpPr/>
          <p:nvPr/>
        </p:nvSpPr>
        <p:spPr>
          <a:xfrm>
            <a:off x="7237167" y="285649"/>
            <a:ext cx="380950" cy="287475"/>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200" name="Shape 5200"/>
          <p:cNvSpPr/>
          <p:nvPr/>
        </p:nvSpPr>
        <p:spPr>
          <a:xfrm>
            <a:off x="7305543" y="337247"/>
            <a:ext cx="244199" cy="184279"/>
          </a:xfrm>
          <a:prstGeom prst="ellipse">
            <a:avLst/>
          </a:prstGeom>
          <a:solidFill>
            <a:srgbClr val="D8D8D8"/>
          </a:soli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201" name="Shape 5201"/>
          <p:cNvSpPr/>
          <p:nvPr/>
        </p:nvSpPr>
        <p:spPr>
          <a:xfrm>
            <a:off x="7305543" y="337247"/>
            <a:ext cx="122099" cy="184279"/>
          </a:xfrm>
          <a:prstGeom prst="moon">
            <a:avLst>
              <a:gd name="adj" fmla="val 9266"/>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202" name="Shape 5202"/>
          <p:cNvSpPr/>
          <p:nvPr/>
        </p:nvSpPr>
        <p:spPr>
          <a:xfrm>
            <a:off x="7618070" y="285649"/>
            <a:ext cx="380950" cy="287475"/>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203" name="Shape 5203"/>
          <p:cNvSpPr/>
          <p:nvPr/>
        </p:nvSpPr>
        <p:spPr>
          <a:xfrm>
            <a:off x="7686446" y="337247"/>
            <a:ext cx="244199" cy="184279"/>
          </a:xfrm>
          <a:prstGeom prst="ellipse">
            <a:avLst/>
          </a:prstGeom>
          <a:solidFill>
            <a:srgbClr val="D8D8D8"/>
          </a:soli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204" name="Shape 5204"/>
          <p:cNvSpPr/>
          <p:nvPr/>
        </p:nvSpPr>
        <p:spPr>
          <a:xfrm>
            <a:off x="7686446" y="337247"/>
            <a:ext cx="122099" cy="184279"/>
          </a:xfrm>
          <a:prstGeom prst="moon">
            <a:avLst>
              <a:gd name="adj" fmla="val 9266"/>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205" name="Shape 5205"/>
          <p:cNvSpPr/>
          <p:nvPr/>
        </p:nvSpPr>
        <p:spPr>
          <a:xfrm>
            <a:off x="7998974" y="285649"/>
            <a:ext cx="380950" cy="287475"/>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206" name="Shape 5206"/>
          <p:cNvSpPr/>
          <p:nvPr/>
        </p:nvSpPr>
        <p:spPr>
          <a:xfrm>
            <a:off x="8067350" y="337247"/>
            <a:ext cx="244199" cy="184279"/>
          </a:xfrm>
          <a:prstGeom prst="ellipse">
            <a:avLst/>
          </a:prstGeom>
          <a:solidFill>
            <a:srgbClr val="D8D8D8"/>
          </a:soli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207" name="Shape 5207"/>
          <p:cNvSpPr/>
          <p:nvPr/>
        </p:nvSpPr>
        <p:spPr>
          <a:xfrm>
            <a:off x="8067350" y="337247"/>
            <a:ext cx="122099" cy="184279"/>
          </a:xfrm>
          <a:prstGeom prst="moon">
            <a:avLst>
              <a:gd name="adj" fmla="val 9266"/>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208" name="Shape 5208"/>
          <p:cNvSpPr/>
          <p:nvPr/>
        </p:nvSpPr>
        <p:spPr>
          <a:xfrm>
            <a:off x="8379877" y="285649"/>
            <a:ext cx="380950" cy="287475"/>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209" name="Shape 5209"/>
          <p:cNvSpPr/>
          <p:nvPr/>
        </p:nvSpPr>
        <p:spPr>
          <a:xfrm>
            <a:off x="8448253" y="337247"/>
            <a:ext cx="244199" cy="184279"/>
          </a:xfrm>
          <a:prstGeom prst="ellipse">
            <a:avLst/>
          </a:prstGeom>
          <a:solidFill>
            <a:srgbClr val="D8D8D8"/>
          </a:soli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210" name="Shape 5210"/>
          <p:cNvSpPr/>
          <p:nvPr/>
        </p:nvSpPr>
        <p:spPr>
          <a:xfrm>
            <a:off x="8448253" y="337247"/>
            <a:ext cx="122099" cy="184279"/>
          </a:xfrm>
          <a:prstGeom prst="moon">
            <a:avLst>
              <a:gd name="adj" fmla="val 9266"/>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211" name="Shape 5211"/>
          <p:cNvSpPr/>
          <p:nvPr/>
        </p:nvSpPr>
        <p:spPr>
          <a:xfrm>
            <a:off x="8760781" y="285649"/>
            <a:ext cx="380950" cy="287475"/>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212" name="Shape 5212"/>
          <p:cNvSpPr/>
          <p:nvPr/>
        </p:nvSpPr>
        <p:spPr>
          <a:xfrm>
            <a:off x="8829157" y="337247"/>
            <a:ext cx="244199" cy="184279"/>
          </a:xfrm>
          <a:prstGeom prst="ellipse">
            <a:avLst/>
          </a:prstGeom>
          <a:solidFill>
            <a:srgbClr val="D8D8D8"/>
          </a:soli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213" name="Shape 5213"/>
          <p:cNvSpPr/>
          <p:nvPr/>
        </p:nvSpPr>
        <p:spPr>
          <a:xfrm>
            <a:off x="8829157" y="337247"/>
            <a:ext cx="122099" cy="184279"/>
          </a:xfrm>
          <a:prstGeom prst="moon">
            <a:avLst>
              <a:gd name="adj" fmla="val 9266"/>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214" name="Shape 5214"/>
          <p:cNvSpPr/>
          <p:nvPr/>
        </p:nvSpPr>
        <p:spPr>
          <a:xfrm>
            <a:off x="0" y="0"/>
            <a:ext cx="380950" cy="287475"/>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215" name="Shape 5215"/>
          <p:cNvSpPr/>
          <p:nvPr/>
        </p:nvSpPr>
        <p:spPr>
          <a:xfrm>
            <a:off x="68376" y="51598"/>
            <a:ext cx="244199" cy="184279"/>
          </a:xfrm>
          <a:prstGeom prst="ellipse">
            <a:avLst/>
          </a:prstGeom>
          <a:solidFill>
            <a:srgbClr val="D8D8D8"/>
          </a:soli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216" name="Shape 5216"/>
          <p:cNvSpPr/>
          <p:nvPr/>
        </p:nvSpPr>
        <p:spPr>
          <a:xfrm>
            <a:off x="68376" y="51598"/>
            <a:ext cx="122099" cy="184279"/>
          </a:xfrm>
          <a:prstGeom prst="moon">
            <a:avLst>
              <a:gd name="adj" fmla="val 9266"/>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217" name="Shape 5217"/>
          <p:cNvSpPr/>
          <p:nvPr/>
        </p:nvSpPr>
        <p:spPr>
          <a:xfrm>
            <a:off x="380904" y="0"/>
            <a:ext cx="380950" cy="287475"/>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218" name="Shape 5218"/>
          <p:cNvSpPr/>
          <p:nvPr/>
        </p:nvSpPr>
        <p:spPr>
          <a:xfrm>
            <a:off x="449280" y="51598"/>
            <a:ext cx="244199" cy="184279"/>
          </a:xfrm>
          <a:prstGeom prst="ellipse">
            <a:avLst/>
          </a:prstGeom>
          <a:solidFill>
            <a:srgbClr val="D8D8D8"/>
          </a:soli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219" name="Shape 5219"/>
          <p:cNvSpPr/>
          <p:nvPr/>
        </p:nvSpPr>
        <p:spPr>
          <a:xfrm>
            <a:off x="449280" y="51598"/>
            <a:ext cx="122099" cy="184279"/>
          </a:xfrm>
          <a:prstGeom prst="moon">
            <a:avLst>
              <a:gd name="adj" fmla="val 9266"/>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220" name="Shape 5220"/>
          <p:cNvSpPr/>
          <p:nvPr/>
        </p:nvSpPr>
        <p:spPr>
          <a:xfrm>
            <a:off x="761807" y="0"/>
            <a:ext cx="380950" cy="287475"/>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221" name="Shape 5221"/>
          <p:cNvSpPr/>
          <p:nvPr/>
        </p:nvSpPr>
        <p:spPr>
          <a:xfrm>
            <a:off x="830183" y="51598"/>
            <a:ext cx="244199" cy="184279"/>
          </a:xfrm>
          <a:prstGeom prst="ellipse">
            <a:avLst/>
          </a:prstGeom>
          <a:solidFill>
            <a:srgbClr val="D8D8D8"/>
          </a:soli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222" name="Shape 5222"/>
          <p:cNvSpPr/>
          <p:nvPr/>
        </p:nvSpPr>
        <p:spPr>
          <a:xfrm>
            <a:off x="830183" y="51598"/>
            <a:ext cx="122099" cy="184279"/>
          </a:xfrm>
          <a:prstGeom prst="moon">
            <a:avLst>
              <a:gd name="adj" fmla="val 9266"/>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223" name="Shape 5223"/>
          <p:cNvSpPr/>
          <p:nvPr/>
        </p:nvSpPr>
        <p:spPr>
          <a:xfrm>
            <a:off x="1142711" y="0"/>
            <a:ext cx="380950" cy="287475"/>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224" name="Shape 5224"/>
          <p:cNvSpPr/>
          <p:nvPr/>
        </p:nvSpPr>
        <p:spPr>
          <a:xfrm>
            <a:off x="1211087" y="51598"/>
            <a:ext cx="244199" cy="184279"/>
          </a:xfrm>
          <a:prstGeom prst="ellipse">
            <a:avLst/>
          </a:prstGeom>
          <a:solidFill>
            <a:srgbClr val="D8D8D8"/>
          </a:soli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225" name="Shape 5225"/>
          <p:cNvSpPr/>
          <p:nvPr/>
        </p:nvSpPr>
        <p:spPr>
          <a:xfrm>
            <a:off x="1211087" y="51598"/>
            <a:ext cx="122099" cy="184279"/>
          </a:xfrm>
          <a:prstGeom prst="moon">
            <a:avLst>
              <a:gd name="adj" fmla="val 9266"/>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226" name="Shape 5226"/>
          <p:cNvSpPr/>
          <p:nvPr/>
        </p:nvSpPr>
        <p:spPr>
          <a:xfrm>
            <a:off x="1523614" y="0"/>
            <a:ext cx="380950" cy="287475"/>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227" name="Shape 5227"/>
          <p:cNvSpPr/>
          <p:nvPr/>
        </p:nvSpPr>
        <p:spPr>
          <a:xfrm>
            <a:off x="1591990" y="51598"/>
            <a:ext cx="244199" cy="184279"/>
          </a:xfrm>
          <a:prstGeom prst="ellipse">
            <a:avLst/>
          </a:prstGeom>
          <a:solidFill>
            <a:srgbClr val="D8D8D8"/>
          </a:soli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228" name="Shape 5228"/>
          <p:cNvSpPr/>
          <p:nvPr/>
        </p:nvSpPr>
        <p:spPr>
          <a:xfrm>
            <a:off x="1591990" y="51598"/>
            <a:ext cx="122099" cy="184279"/>
          </a:xfrm>
          <a:prstGeom prst="moon">
            <a:avLst>
              <a:gd name="adj" fmla="val 9266"/>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229" name="Shape 5229"/>
          <p:cNvSpPr/>
          <p:nvPr/>
        </p:nvSpPr>
        <p:spPr>
          <a:xfrm>
            <a:off x="1904518" y="0"/>
            <a:ext cx="380950" cy="287475"/>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230" name="Shape 5230"/>
          <p:cNvSpPr/>
          <p:nvPr/>
        </p:nvSpPr>
        <p:spPr>
          <a:xfrm>
            <a:off x="1972894" y="51598"/>
            <a:ext cx="244199" cy="184279"/>
          </a:xfrm>
          <a:prstGeom prst="ellipse">
            <a:avLst/>
          </a:prstGeom>
          <a:solidFill>
            <a:srgbClr val="D8D8D8"/>
          </a:soli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231" name="Shape 5231"/>
          <p:cNvSpPr/>
          <p:nvPr/>
        </p:nvSpPr>
        <p:spPr>
          <a:xfrm>
            <a:off x="1972894" y="51598"/>
            <a:ext cx="122099" cy="184279"/>
          </a:xfrm>
          <a:prstGeom prst="moon">
            <a:avLst>
              <a:gd name="adj" fmla="val 9266"/>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232" name="Shape 5232"/>
          <p:cNvSpPr/>
          <p:nvPr/>
        </p:nvSpPr>
        <p:spPr>
          <a:xfrm>
            <a:off x="2285421" y="0"/>
            <a:ext cx="380950" cy="287475"/>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233" name="Shape 5233"/>
          <p:cNvSpPr/>
          <p:nvPr/>
        </p:nvSpPr>
        <p:spPr>
          <a:xfrm>
            <a:off x="2353797" y="51598"/>
            <a:ext cx="244199" cy="184279"/>
          </a:xfrm>
          <a:prstGeom prst="ellipse">
            <a:avLst/>
          </a:prstGeom>
          <a:solidFill>
            <a:srgbClr val="D8D8D8"/>
          </a:soli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234" name="Shape 5234"/>
          <p:cNvSpPr/>
          <p:nvPr/>
        </p:nvSpPr>
        <p:spPr>
          <a:xfrm>
            <a:off x="2353797" y="51598"/>
            <a:ext cx="122099" cy="184279"/>
          </a:xfrm>
          <a:prstGeom prst="moon">
            <a:avLst>
              <a:gd name="adj" fmla="val 9266"/>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235" name="Shape 5235"/>
          <p:cNvSpPr/>
          <p:nvPr/>
        </p:nvSpPr>
        <p:spPr>
          <a:xfrm>
            <a:off x="2666325" y="0"/>
            <a:ext cx="380950" cy="287475"/>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236" name="Shape 5236"/>
          <p:cNvSpPr/>
          <p:nvPr/>
        </p:nvSpPr>
        <p:spPr>
          <a:xfrm>
            <a:off x="2734701" y="51598"/>
            <a:ext cx="244199" cy="184279"/>
          </a:xfrm>
          <a:prstGeom prst="ellipse">
            <a:avLst/>
          </a:prstGeom>
          <a:solidFill>
            <a:srgbClr val="D8D8D8"/>
          </a:soli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237" name="Shape 5237"/>
          <p:cNvSpPr/>
          <p:nvPr/>
        </p:nvSpPr>
        <p:spPr>
          <a:xfrm>
            <a:off x="2734701" y="51598"/>
            <a:ext cx="122099" cy="184279"/>
          </a:xfrm>
          <a:prstGeom prst="moon">
            <a:avLst>
              <a:gd name="adj" fmla="val 9266"/>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238" name="Shape 5238"/>
          <p:cNvSpPr/>
          <p:nvPr/>
        </p:nvSpPr>
        <p:spPr>
          <a:xfrm>
            <a:off x="3047228" y="0"/>
            <a:ext cx="380950" cy="287475"/>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239" name="Shape 5239"/>
          <p:cNvSpPr/>
          <p:nvPr/>
        </p:nvSpPr>
        <p:spPr>
          <a:xfrm>
            <a:off x="3115604" y="51598"/>
            <a:ext cx="244199" cy="184279"/>
          </a:xfrm>
          <a:prstGeom prst="ellipse">
            <a:avLst/>
          </a:prstGeom>
          <a:solidFill>
            <a:srgbClr val="D8D8D8"/>
          </a:soli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240" name="Shape 5240"/>
          <p:cNvSpPr/>
          <p:nvPr/>
        </p:nvSpPr>
        <p:spPr>
          <a:xfrm>
            <a:off x="3115604" y="51598"/>
            <a:ext cx="122099" cy="184279"/>
          </a:xfrm>
          <a:prstGeom prst="moon">
            <a:avLst>
              <a:gd name="adj" fmla="val 9266"/>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241" name="Shape 5241"/>
          <p:cNvSpPr/>
          <p:nvPr/>
        </p:nvSpPr>
        <p:spPr>
          <a:xfrm>
            <a:off x="3428132" y="0"/>
            <a:ext cx="380950" cy="287475"/>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242" name="Shape 5242"/>
          <p:cNvSpPr/>
          <p:nvPr/>
        </p:nvSpPr>
        <p:spPr>
          <a:xfrm>
            <a:off x="3496508" y="51598"/>
            <a:ext cx="244199" cy="184279"/>
          </a:xfrm>
          <a:prstGeom prst="ellipse">
            <a:avLst/>
          </a:prstGeom>
          <a:solidFill>
            <a:srgbClr val="D8D8D8"/>
          </a:soli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243" name="Shape 5243"/>
          <p:cNvSpPr/>
          <p:nvPr/>
        </p:nvSpPr>
        <p:spPr>
          <a:xfrm>
            <a:off x="3496508" y="51598"/>
            <a:ext cx="122099" cy="184279"/>
          </a:xfrm>
          <a:prstGeom prst="moon">
            <a:avLst>
              <a:gd name="adj" fmla="val 9266"/>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244" name="Shape 5244"/>
          <p:cNvSpPr/>
          <p:nvPr/>
        </p:nvSpPr>
        <p:spPr>
          <a:xfrm>
            <a:off x="3809035" y="0"/>
            <a:ext cx="380950" cy="287475"/>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245" name="Shape 5245"/>
          <p:cNvSpPr/>
          <p:nvPr/>
        </p:nvSpPr>
        <p:spPr>
          <a:xfrm>
            <a:off x="3877411" y="51598"/>
            <a:ext cx="244199" cy="184279"/>
          </a:xfrm>
          <a:prstGeom prst="ellipse">
            <a:avLst/>
          </a:prstGeom>
          <a:solidFill>
            <a:srgbClr val="D8D8D8"/>
          </a:soli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246" name="Shape 5246"/>
          <p:cNvSpPr/>
          <p:nvPr/>
        </p:nvSpPr>
        <p:spPr>
          <a:xfrm>
            <a:off x="3877411" y="51598"/>
            <a:ext cx="122099" cy="184279"/>
          </a:xfrm>
          <a:prstGeom prst="moon">
            <a:avLst>
              <a:gd name="adj" fmla="val 9266"/>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247" name="Shape 5247"/>
          <p:cNvSpPr/>
          <p:nvPr/>
        </p:nvSpPr>
        <p:spPr>
          <a:xfrm>
            <a:off x="4189939" y="0"/>
            <a:ext cx="380950" cy="287475"/>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248" name="Shape 5248"/>
          <p:cNvSpPr/>
          <p:nvPr/>
        </p:nvSpPr>
        <p:spPr>
          <a:xfrm>
            <a:off x="4258315" y="51598"/>
            <a:ext cx="244199" cy="184279"/>
          </a:xfrm>
          <a:prstGeom prst="ellipse">
            <a:avLst/>
          </a:prstGeom>
          <a:solidFill>
            <a:srgbClr val="D8D8D8"/>
          </a:soli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249" name="Shape 5249"/>
          <p:cNvSpPr/>
          <p:nvPr/>
        </p:nvSpPr>
        <p:spPr>
          <a:xfrm>
            <a:off x="4258315" y="51598"/>
            <a:ext cx="122099" cy="184279"/>
          </a:xfrm>
          <a:prstGeom prst="moon">
            <a:avLst>
              <a:gd name="adj" fmla="val 9266"/>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250" name="Shape 5250"/>
          <p:cNvSpPr/>
          <p:nvPr/>
        </p:nvSpPr>
        <p:spPr>
          <a:xfrm>
            <a:off x="4570842" y="0"/>
            <a:ext cx="380950" cy="287475"/>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251" name="Shape 5251"/>
          <p:cNvSpPr/>
          <p:nvPr/>
        </p:nvSpPr>
        <p:spPr>
          <a:xfrm>
            <a:off x="4639218" y="51598"/>
            <a:ext cx="244199" cy="184279"/>
          </a:xfrm>
          <a:prstGeom prst="ellipse">
            <a:avLst/>
          </a:prstGeom>
          <a:solidFill>
            <a:srgbClr val="D8D8D8"/>
          </a:soli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252" name="Shape 5252"/>
          <p:cNvSpPr/>
          <p:nvPr/>
        </p:nvSpPr>
        <p:spPr>
          <a:xfrm>
            <a:off x="4639218" y="51598"/>
            <a:ext cx="122099" cy="184279"/>
          </a:xfrm>
          <a:prstGeom prst="moon">
            <a:avLst>
              <a:gd name="adj" fmla="val 9266"/>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253" name="Shape 5253"/>
          <p:cNvSpPr/>
          <p:nvPr/>
        </p:nvSpPr>
        <p:spPr>
          <a:xfrm>
            <a:off x="4951746" y="0"/>
            <a:ext cx="380950" cy="287475"/>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254" name="Shape 5254"/>
          <p:cNvSpPr/>
          <p:nvPr/>
        </p:nvSpPr>
        <p:spPr>
          <a:xfrm>
            <a:off x="5020122" y="51598"/>
            <a:ext cx="244199" cy="184279"/>
          </a:xfrm>
          <a:prstGeom prst="ellipse">
            <a:avLst/>
          </a:prstGeom>
          <a:solidFill>
            <a:srgbClr val="D8D8D8"/>
          </a:soli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255" name="Shape 5255"/>
          <p:cNvSpPr/>
          <p:nvPr/>
        </p:nvSpPr>
        <p:spPr>
          <a:xfrm>
            <a:off x="5020122" y="51598"/>
            <a:ext cx="122099" cy="184279"/>
          </a:xfrm>
          <a:prstGeom prst="moon">
            <a:avLst>
              <a:gd name="adj" fmla="val 9266"/>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256" name="Shape 5256"/>
          <p:cNvSpPr/>
          <p:nvPr/>
        </p:nvSpPr>
        <p:spPr>
          <a:xfrm>
            <a:off x="5332649" y="0"/>
            <a:ext cx="380950" cy="287475"/>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257" name="Shape 5257"/>
          <p:cNvSpPr/>
          <p:nvPr/>
        </p:nvSpPr>
        <p:spPr>
          <a:xfrm>
            <a:off x="5401025" y="51598"/>
            <a:ext cx="244199" cy="184279"/>
          </a:xfrm>
          <a:prstGeom prst="ellipse">
            <a:avLst/>
          </a:prstGeom>
          <a:solidFill>
            <a:srgbClr val="D8D8D8"/>
          </a:soli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258" name="Shape 5258"/>
          <p:cNvSpPr/>
          <p:nvPr/>
        </p:nvSpPr>
        <p:spPr>
          <a:xfrm>
            <a:off x="5401025" y="51598"/>
            <a:ext cx="122099" cy="184279"/>
          </a:xfrm>
          <a:prstGeom prst="moon">
            <a:avLst>
              <a:gd name="adj" fmla="val 9266"/>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259" name="Shape 5259"/>
          <p:cNvSpPr/>
          <p:nvPr/>
        </p:nvSpPr>
        <p:spPr>
          <a:xfrm>
            <a:off x="5713553" y="0"/>
            <a:ext cx="380950" cy="287475"/>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260" name="Shape 5260"/>
          <p:cNvSpPr/>
          <p:nvPr/>
        </p:nvSpPr>
        <p:spPr>
          <a:xfrm>
            <a:off x="5781929" y="51598"/>
            <a:ext cx="244199" cy="184279"/>
          </a:xfrm>
          <a:prstGeom prst="ellipse">
            <a:avLst/>
          </a:prstGeom>
          <a:solidFill>
            <a:srgbClr val="D8D8D8"/>
          </a:soli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261" name="Shape 5261"/>
          <p:cNvSpPr/>
          <p:nvPr/>
        </p:nvSpPr>
        <p:spPr>
          <a:xfrm>
            <a:off x="5781929" y="51598"/>
            <a:ext cx="122099" cy="184279"/>
          </a:xfrm>
          <a:prstGeom prst="moon">
            <a:avLst>
              <a:gd name="adj" fmla="val 9266"/>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262" name="Shape 5262"/>
          <p:cNvSpPr/>
          <p:nvPr/>
        </p:nvSpPr>
        <p:spPr>
          <a:xfrm>
            <a:off x="6094456" y="0"/>
            <a:ext cx="380950" cy="287475"/>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263" name="Shape 5263"/>
          <p:cNvSpPr/>
          <p:nvPr/>
        </p:nvSpPr>
        <p:spPr>
          <a:xfrm>
            <a:off x="6162832" y="51598"/>
            <a:ext cx="244199" cy="184279"/>
          </a:xfrm>
          <a:prstGeom prst="ellipse">
            <a:avLst/>
          </a:prstGeom>
          <a:solidFill>
            <a:srgbClr val="D8D8D8"/>
          </a:soli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264" name="Shape 5264"/>
          <p:cNvSpPr/>
          <p:nvPr/>
        </p:nvSpPr>
        <p:spPr>
          <a:xfrm>
            <a:off x="6162832" y="51598"/>
            <a:ext cx="122099" cy="184279"/>
          </a:xfrm>
          <a:prstGeom prst="moon">
            <a:avLst>
              <a:gd name="adj" fmla="val 9266"/>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265" name="Shape 5265"/>
          <p:cNvSpPr/>
          <p:nvPr/>
        </p:nvSpPr>
        <p:spPr>
          <a:xfrm>
            <a:off x="6475360" y="0"/>
            <a:ext cx="380950" cy="287475"/>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266" name="Shape 5266"/>
          <p:cNvSpPr/>
          <p:nvPr/>
        </p:nvSpPr>
        <p:spPr>
          <a:xfrm>
            <a:off x="6543736" y="51598"/>
            <a:ext cx="244199" cy="184279"/>
          </a:xfrm>
          <a:prstGeom prst="ellipse">
            <a:avLst/>
          </a:prstGeom>
          <a:solidFill>
            <a:srgbClr val="D8D8D8"/>
          </a:soli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267" name="Shape 5267"/>
          <p:cNvSpPr/>
          <p:nvPr/>
        </p:nvSpPr>
        <p:spPr>
          <a:xfrm>
            <a:off x="6543736" y="51598"/>
            <a:ext cx="122099" cy="184279"/>
          </a:xfrm>
          <a:prstGeom prst="moon">
            <a:avLst>
              <a:gd name="adj" fmla="val 9266"/>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268" name="Shape 5268"/>
          <p:cNvSpPr/>
          <p:nvPr/>
        </p:nvSpPr>
        <p:spPr>
          <a:xfrm>
            <a:off x="6856263" y="0"/>
            <a:ext cx="380950" cy="287475"/>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269" name="Shape 5269"/>
          <p:cNvSpPr/>
          <p:nvPr/>
        </p:nvSpPr>
        <p:spPr>
          <a:xfrm>
            <a:off x="6924639" y="51598"/>
            <a:ext cx="244199" cy="184279"/>
          </a:xfrm>
          <a:prstGeom prst="ellipse">
            <a:avLst/>
          </a:prstGeom>
          <a:solidFill>
            <a:srgbClr val="D8D8D8"/>
          </a:soli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270" name="Shape 5270"/>
          <p:cNvSpPr/>
          <p:nvPr/>
        </p:nvSpPr>
        <p:spPr>
          <a:xfrm>
            <a:off x="6924639" y="51598"/>
            <a:ext cx="122099" cy="184279"/>
          </a:xfrm>
          <a:prstGeom prst="moon">
            <a:avLst>
              <a:gd name="adj" fmla="val 9266"/>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271" name="Shape 5271"/>
          <p:cNvSpPr/>
          <p:nvPr/>
        </p:nvSpPr>
        <p:spPr>
          <a:xfrm>
            <a:off x="7237167" y="0"/>
            <a:ext cx="380950" cy="287475"/>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272" name="Shape 5272"/>
          <p:cNvSpPr/>
          <p:nvPr/>
        </p:nvSpPr>
        <p:spPr>
          <a:xfrm>
            <a:off x="7305543" y="51598"/>
            <a:ext cx="244199" cy="184279"/>
          </a:xfrm>
          <a:prstGeom prst="ellipse">
            <a:avLst/>
          </a:prstGeom>
          <a:solidFill>
            <a:srgbClr val="D8D8D8"/>
          </a:soli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273" name="Shape 5273"/>
          <p:cNvSpPr/>
          <p:nvPr/>
        </p:nvSpPr>
        <p:spPr>
          <a:xfrm>
            <a:off x="7305543" y="51598"/>
            <a:ext cx="122099" cy="184279"/>
          </a:xfrm>
          <a:prstGeom prst="moon">
            <a:avLst>
              <a:gd name="adj" fmla="val 9266"/>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274" name="Shape 5274"/>
          <p:cNvSpPr/>
          <p:nvPr/>
        </p:nvSpPr>
        <p:spPr>
          <a:xfrm>
            <a:off x="7618070" y="0"/>
            <a:ext cx="380950" cy="287475"/>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275" name="Shape 5275"/>
          <p:cNvSpPr/>
          <p:nvPr/>
        </p:nvSpPr>
        <p:spPr>
          <a:xfrm>
            <a:off x="7686446" y="51598"/>
            <a:ext cx="244199" cy="184279"/>
          </a:xfrm>
          <a:prstGeom prst="ellipse">
            <a:avLst/>
          </a:prstGeom>
          <a:solidFill>
            <a:srgbClr val="D8D8D8"/>
          </a:soli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276" name="Shape 5276"/>
          <p:cNvSpPr/>
          <p:nvPr/>
        </p:nvSpPr>
        <p:spPr>
          <a:xfrm>
            <a:off x="7686446" y="51598"/>
            <a:ext cx="122099" cy="184279"/>
          </a:xfrm>
          <a:prstGeom prst="moon">
            <a:avLst>
              <a:gd name="adj" fmla="val 9266"/>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277" name="Shape 5277"/>
          <p:cNvSpPr/>
          <p:nvPr/>
        </p:nvSpPr>
        <p:spPr>
          <a:xfrm>
            <a:off x="7998974" y="0"/>
            <a:ext cx="380950" cy="287475"/>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278" name="Shape 5278"/>
          <p:cNvSpPr/>
          <p:nvPr/>
        </p:nvSpPr>
        <p:spPr>
          <a:xfrm>
            <a:off x="8067350" y="51598"/>
            <a:ext cx="244199" cy="184279"/>
          </a:xfrm>
          <a:prstGeom prst="ellipse">
            <a:avLst/>
          </a:prstGeom>
          <a:solidFill>
            <a:srgbClr val="D8D8D8"/>
          </a:soli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279" name="Shape 5279"/>
          <p:cNvSpPr/>
          <p:nvPr/>
        </p:nvSpPr>
        <p:spPr>
          <a:xfrm>
            <a:off x="8067350" y="51598"/>
            <a:ext cx="122099" cy="184279"/>
          </a:xfrm>
          <a:prstGeom prst="moon">
            <a:avLst>
              <a:gd name="adj" fmla="val 9266"/>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280" name="Shape 5280"/>
          <p:cNvSpPr/>
          <p:nvPr/>
        </p:nvSpPr>
        <p:spPr>
          <a:xfrm>
            <a:off x="8379877" y="0"/>
            <a:ext cx="380950" cy="287475"/>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281" name="Shape 5281"/>
          <p:cNvSpPr/>
          <p:nvPr/>
        </p:nvSpPr>
        <p:spPr>
          <a:xfrm>
            <a:off x="8448253" y="51598"/>
            <a:ext cx="244199" cy="184279"/>
          </a:xfrm>
          <a:prstGeom prst="ellipse">
            <a:avLst/>
          </a:prstGeom>
          <a:solidFill>
            <a:srgbClr val="D8D8D8"/>
          </a:soli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282" name="Shape 5282"/>
          <p:cNvSpPr/>
          <p:nvPr/>
        </p:nvSpPr>
        <p:spPr>
          <a:xfrm>
            <a:off x="8448253" y="51598"/>
            <a:ext cx="122099" cy="184279"/>
          </a:xfrm>
          <a:prstGeom prst="moon">
            <a:avLst>
              <a:gd name="adj" fmla="val 9266"/>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283" name="Shape 5283"/>
          <p:cNvSpPr/>
          <p:nvPr/>
        </p:nvSpPr>
        <p:spPr>
          <a:xfrm>
            <a:off x="8760781" y="0"/>
            <a:ext cx="380950" cy="287475"/>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284" name="Shape 5284"/>
          <p:cNvSpPr/>
          <p:nvPr/>
        </p:nvSpPr>
        <p:spPr>
          <a:xfrm>
            <a:off x="8829157" y="51598"/>
            <a:ext cx="244199" cy="184279"/>
          </a:xfrm>
          <a:prstGeom prst="ellipse">
            <a:avLst/>
          </a:prstGeom>
          <a:solidFill>
            <a:srgbClr val="D8D8D8"/>
          </a:solidFill>
          <a:ln>
            <a:noFill/>
          </a:ln>
          <a:effectLst>
            <a:outerShdw blurRad="50800" dist="50800" dir="3000000" algn="ctr" rotWithShape="0">
              <a:schemeClr val="dk1">
                <a:alpha val="53725"/>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285" name="Shape 5285"/>
          <p:cNvSpPr/>
          <p:nvPr/>
        </p:nvSpPr>
        <p:spPr>
          <a:xfrm>
            <a:off x="8829157" y="51598"/>
            <a:ext cx="122099" cy="184279"/>
          </a:xfrm>
          <a:prstGeom prst="moon">
            <a:avLst>
              <a:gd name="adj" fmla="val 9266"/>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286" name="Shape 5286"/>
          <p:cNvSpPr/>
          <p:nvPr/>
        </p:nvSpPr>
        <p:spPr>
          <a:xfrm rot="5400000">
            <a:off x="8703515" y="4315318"/>
            <a:ext cx="1379368" cy="276999"/>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1200" b="0" i="0" u="none" strike="noStrike" cap="none">
                <a:solidFill>
                  <a:srgbClr val="000000"/>
                </a:solidFill>
                <a:latin typeface="Calibri"/>
                <a:ea typeface="Calibri"/>
                <a:cs typeface="Calibri"/>
                <a:sym typeface="Calibri"/>
              </a:rPr>
              <a:t>© Copyright Showeet.com</a:t>
            </a:r>
            <a:endParaRPr/>
          </a:p>
        </p:txBody>
      </p:sp>
    </p:spTree>
  </p:cSld>
  <p:clrMap bg1="lt1" tx1="dk1" bg2="dk2" tx2="lt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329"/>
        <p:cNvGrpSpPr/>
        <p:nvPr/>
      </p:nvGrpSpPr>
      <p:grpSpPr>
        <a:xfrm>
          <a:off x="0" y="0"/>
          <a:ext cx="0" cy="0"/>
          <a:chOff x="0" y="0"/>
          <a:chExt cx="0" cy="0"/>
        </a:xfrm>
      </p:grpSpPr>
      <p:sp>
        <p:nvSpPr>
          <p:cNvPr id="5330" name="Shape 5330"/>
          <p:cNvSpPr txBox="1">
            <a:spLocks noGrp="1"/>
          </p:cNvSpPr>
          <p:nvPr>
            <p:ph type="title"/>
          </p:nvPr>
        </p:nvSpPr>
        <p:spPr>
          <a:xfrm>
            <a:off x="628650" y="273845"/>
            <a:ext cx="7886700" cy="994172"/>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chemeClr val="dk1"/>
              </a:buClr>
              <a:buSzPts val="3300"/>
              <a:buFont typeface="Calibri"/>
              <a:buNone/>
              <a:defRPr sz="33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5331" name="Shape 5331"/>
          <p:cNvSpPr txBox="1">
            <a:spLocks noGrp="1"/>
          </p:cNvSpPr>
          <p:nvPr>
            <p:ph type="body" idx="1"/>
          </p:nvPr>
        </p:nvSpPr>
        <p:spPr>
          <a:xfrm>
            <a:off x="628650" y="1369219"/>
            <a:ext cx="7886700" cy="3263504"/>
          </a:xfrm>
          <a:prstGeom prst="rect">
            <a:avLst/>
          </a:prstGeom>
          <a:noFill/>
          <a:ln>
            <a:noFill/>
          </a:ln>
        </p:spPr>
        <p:txBody>
          <a:bodyPr spcFirstLastPara="1" wrap="square" lIns="91425" tIns="91425" rIns="91425" bIns="91425" anchor="t" anchorCtr="0"/>
          <a:lstStyle>
            <a:lvl1pPr marL="457200" marR="0" lvl="0" indent="-361950" algn="l" rtl="0">
              <a:lnSpc>
                <a:spcPct val="90000"/>
              </a:lnSpc>
              <a:spcBef>
                <a:spcPts val="75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332" name="Shape 5332"/>
          <p:cNvSpPr txBox="1">
            <a:spLocks noGrp="1"/>
          </p:cNvSpPr>
          <p:nvPr>
            <p:ph type="dt" idx="10"/>
          </p:nvPr>
        </p:nvSpPr>
        <p:spPr>
          <a:xfrm>
            <a:off x="628650" y="4767263"/>
            <a:ext cx="2057400" cy="273844"/>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9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333" name="Shape 5333"/>
          <p:cNvSpPr txBox="1">
            <a:spLocks noGrp="1"/>
          </p:cNvSpPr>
          <p:nvPr>
            <p:ph type="ftr" idx="11"/>
          </p:nvPr>
        </p:nvSpPr>
        <p:spPr>
          <a:xfrm>
            <a:off x="3028950" y="4767263"/>
            <a:ext cx="3086100" cy="273844"/>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9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334" name="Shape 5334"/>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b="0" i="0" u="none" strike="noStrike" cap="none">
                <a:solidFill>
                  <a:srgbClr val="888888"/>
                </a:solidFill>
                <a:latin typeface="Calibri"/>
                <a:ea typeface="Calibri"/>
                <a:cs typeface="Calibri"/>
                <a:sym typeface="Calibri"/>
              </a:defRPr>
            </a:lvl1pPr>
            <a:lvl2pPr marL="0" marR="0" lvl="1" indent="0" algn="r" rtl="0">
              <a:spcBef>
                <a:spcPts val="0"/>
              </a:spcBef>
              <a:buNone/>
              <a:defRPr sz="900" b="0" i="0" u="none" strike="noStrike" cap="none">
                <a:solidFill>
                  <a:srgbClr val="888888"/>
                </a:solidFill>
                <a:latin typeface="Calibri"/>
                <a:ea typeface="Calibri"/>
                <a:cs typeface="Calibri"/>
                <a:sym typeface="Calibri"/>
              </a:defRPr>
            </a:lvl2pPr>
            <a:lvl3pPr marL="0" marR="0" lvl="2" indent="0" algn="r" rtl="0">
              <a:spcBef>
                <a:spcPts val="0"/>
              </a:spcBef>
              <a:buNone/>
              <a:defRPr sz="900" b="0" i="0" u="none" strike="noStrike" cap="none">
                <a:solidFill>
                  <a:srgbClr val="888888"/>
                </a:solidFill>
                <a:latin typeface="Calibri"/>
                <a:ea typeface="Calibri"/>
                <a:cs typeface="Calibri"/>
                <a:sym typeface="Calibri"/>
              </a:defRPr>
            </a:lvl3pPr>
            <a:lvl4pPr marL="0" marR="0" lvl="3" indent="0" algn="r" rtl="0">
              <a:spcBef>
                <a:spcPts val="0"/>
              </a:spcBef>
              <a:buNone/>
              <a:defRPr sz="900" b="0" i="0" u="none" strike="noStrike" cap="none">
                <a:solidFill>
                  <a:srgbClr val="888888"/>
                </a:solidFill>
                <a:latin typeface="Calibri"/>
                <a:ea typeface="Calibri"/>
                <a:cs typeface="Calibri"/>
                <a:sym typeface="Calibri"/>
              </a:defRPr>
            </a:lvl4pPr>
            <a:lvl5pPr marL="0" marR="0" lvl="4" indent="0" algn="r" rtl="0">
              <a:spcBef>
                <a:spcPts val="0"/>
              </a:spcBef>
              <a:buNone/>
              <a:defRPr sz="900" b="0" i="0" u="none" strike="noStrike" cap="none">
                <a:solidFill>
                  <a:srgbClr val="888888"/>
                </a:solidFill>
                <a:latin typeface="Calibri"/>
                <a:ea typeface="Calibri"/>
                <a:cs typeface="Calibri"/>
                <a:sym typeface="Calibri"/>
              </a:defRPr>
            </a:lvl5pPr>
            <a:lvl6pPr marL="0" marR="0" lvl="5" indent="0" algn="r" rtl="0">
              <a:spcBef>
                <a:spcPts val="0"/>
              </a:spcBef>
              <a:buNone/>
              <a:defRPr sz="900" b="0" i="0" u="none" strike="noStrike" cap="none">
                <a:solidFill>
                  <a:srgbClr val="888888"/>
                </a:solidFill>
                <a:latin typeface="Calibri"/>
                <a:ea typeface="Calibri"/>
                <a:cs typeface="Calibri"/>
                <a:sym typeface="Calibri"/>
              </a:defRPr>
            </a:lvl6pPr>
            <a:lvl7pPr marL="0" marR="0" lvl="6" indent="0" algn="r" rtl="0">
              <a:spcBef>
                <a:spcPts val="0"/>
              </a:spcBef>
              <a:buNone/>
              <a:defRPr sz="900" b="0" i="0" u="none" strike="noStrike" cap="none">
                <a:solidFill>
                  <a:srgbClr val="888888"/>
                </a:solidFill>
                <a:latin typeface="Calibri"/>
                <a:ea typeface="Calibri"/>
                <a:cs typeface="Calibri"/>
                <a:sym typeface="Calibri"/>
              </a:defRPr>
            </a:lvl7pPr>
            <a:lvl8pPr marL="0" marR="0" lvl="7" indent="0" algn="r" rtl="0">
              <a:spcBef>
                <a:spcPts val="0"/>
              </a:spcBef>
              <a:buNone/>
              <a:defRPr sz="900" b="0" i="0" u="none" strike="noStrike" cap="none">
                <a:solidFill>
                  <a:srgbClr val="888888"/>
                </a:solidFill>
                <a:latin typeface="Calibri"/>
                <a:ea typeface="Calibri"/>
                <a:cs typeface="Calibri"/>
                <a:sym typeface="Calibri"/>
              </a:defRPr>
            </a:lvl8pPr>
            <a:lvl9pPr marL="0" marR="0" lvl="8" indent="0" algn="r" rtl="0">
              <a:spcBef>
                <a:spcPts val="0"/>
              </a:spcBef>
              <a:buNone/>
              <a:defRPr sz="9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85" r:id="rId1"/>
    <p:sldLayoutId id="2147483686" r:id="rId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33.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33.xml"/><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33.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33.xml"/></Relationships>
</file>

<file path=ppt/slides/_rels/slide13.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3.xml"/><Relationship Id="rId1" Type="http://schemas.openxmlformats.org/officeDocument/2006/relationships/slideLayout" Target="../slideLayouts/slideLayout33.xml"/></Relationships>
</file>

<file path=ppt/slides/_rels/slide14.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4.xml"/><Relationship Id="rId1" Type="http://schemas.openxmlformats.org/officeDocument/2006/relationships/slideLayout" Target="../slideLayouts/slideLayout33.xml"/></Relationships>
</file>

<file path=ppt/slides/_rels/slide15.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5.xml"/><Relationship Id="rId1" Type="http://schemas.openxmlformats.org/officeDocument/2006/relationships/slideLayout" Target="../slideLayouts/slideLayout33.xml"/></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3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3.xml"/></Relationships>
</file>

<file path=ppt/slides/_rels/slide18.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18.xml"/><Relationship Id="rId1" Type="http://schemas.openxmlformats.org/officeDocument/2006/relationships/slideLayout" Target="../slideLayouts/slideLayout3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8.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33.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8" Type="http://schemas.openxmlformats.org/officeDocument/2006/relationships/image" Target="../media/image11.jpg"/><Relationship Id="rId3" Type="http://schemas.openxmlformats.org/officeDocument/2006/relationships/image" Target="../media/image6.jpg"/><Relationship Id="rId7" Type="http://schemas.openxmlformats.org/officeDocument/2006/relationships/image" Target="../media/image10.jpg"/><Relationship Id="rId12" Type="http://schemas.openxmlformats.org/officeDocument/2006/relationships/image" Target="../media/image15.jpg"/><Relationship Id="rId2" Type="http://schemas.openxmlformats.org/officeDocument/2006/relationships/notesSlide" Target="../notesSlides/notesSlide4.xml"/><Relationship Id="rId1" Type="http://schemas.openxmlformats.org/officeDocument/2006/relationships/slideLayout" Target="../slideLayouts/slideLayout33.xml"/><Relationship Id="rId6" Type="http://schemas.openxmlformats.org/officeDocument/2006/relationships/image" Target="../media/image9.jpg"/><Relationship Id="rId11" Type="http://schemas.openxmlformats.org/officeDocument/2006/relationships/image" Target="../media/image14.jpg"/><Relationship Id="rId5" Type="http://schemas.openxmlformats.org/officeDocument/2006/relationships/image" Target="../media/image8.jpg"/><Relationship Id="rId10" Type="http://schemas.openxmlformats.org/officeDocument/2006/relationships/image" Target="../media/image13.jpg"/><Relationship Id="rId4" Type="http://schemas.openxmlformats.org/officeDocument/2006/relationships/image" Target="../media/image7.jpg"/><Relationship Id="rId9" Type="http://schemas.openxmlformats.org/officeDocument/2006/relationships/image" Target="../media/image12.jp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33.xml"/></Relationships>
</file>

<file path=ppt/slides/_rels/slide6.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6.xml"/><Relationship Id="rId1" Type="http://schemas.openxmlformats.org/officeDocument/2006/relationships/slideLayout" Target="../slideLayouts/slideLayout33.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33.xml"/><Relationship Id="rId4" Type="http://schemas.openxmlformats.org/officeDocument/2006/relationships/image" Target="../media/image18.JP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33.xml"/><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9.xml"/><Relationship Id="rId1" Type="http://schemas.openxmlformats.org/officeDocument/2006/relationships/slideLayout" Target="../slideLayouts/slideLayout3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85"/>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1891" y="247828"/>
            <a:ext cx="2872981" cy="726394"/>
          </a:xfrm>
          <a:prstGeom prst="rect">
            <a:avLst/>
          </a:prstGeom>
        </p:spPr>
      </p:pic>
      <p:sp>
        <p:nvSpPr>
          <p:cNvPr id="3" name="TextBox 2"/>
          <p:cNvSpPr txBox="1"/>
          <p:nvPr/>
        </p:nvSpPr>
        <p:spPr>
          <a:xfrm>
            <a:off x="2409914" y="1059679"/>
            <a:ext cx="4178893" cy="523220"/>
          </a:xfrm>
          <a:prstGeom prst="rect">
            <a:avLst/>
          </a:prstGeom>
          <a:noFill/>
        </p:spPr>
        <p:txBody>
          <a:bodyPr wrap="square" rtlCol="0">
            <a:spAutoFit/>
          </a:bodyPr>
          <a:lstStyle/>
          <a:p>
            <a:pPr algn="ctr"/>
            <a:r>
              <a:rPr lang="en-US" sz="2800" dirty="0" smtClean="0"/>
              <a:t>Love of Lego</a:t>
            </a:r>
            <a:endParaRPr lang="en-US" sz="2800" dirty="0"/>
          </a:p>
        </p:txBody>
      </p:sp>
      <p:sp>
        <p:nvSpPr>
          <p:cNvPr id="4" name="TextBox 3"/>
          <p:cNvSpPr txBox="1"/>
          <p:nvPr/>
        </p:nvSpPr>
        <p:spPr>
          <a:xfrm>
            <a:off x="2110811" y="1582899"/>
            <a:ext cx="5298393" cy="1323439"/>
          </a:xfrm>
          <a:prstGeom prst="rect">
            <a:avLst/>
          </a:prstGeom>
          <a:noFill/>
        </p:spPr>
        <p:txBody>
          <a:bodyPr wrap="square" rtlCol="0">
            <a:spAutoFit/>
          </a:bodyPr>
          <a:lstStyle/>
          <a:p>
            <a:r>
              <a:rPr lang="en-US" sz="2000" dirty="0"/>
              <a:t>Re</a:t>
            </a:r>
            <a:r>
              <a:rPr lang="en-US" sz="2000" dirty="0" smtClean="0"/>
              <a:t>search on extrinsic motivation factors</a:t>
            </a:r>
          </a:p>
          <a:p>
            <a:r>
              <a:rPr lang="en-US" sz="2000" dirty="0" smtClean="0"/>
              <a:t>Team members: </a:t>
            </a:r>
            <a:r>
              <a:rPr lang="en-US" sz="2000" dirty="0" err="1" smtClean="0"/>
              <a:t>Narine</a:t>
            </a:r>
            <a:r>
              <a:rPr lang="en-US" sz="2000" dirty="0" smtClean="0"/>
              <a:t>, Mark</a:t>
            </a:r>
          </a:p>
          <a:p>
            <a:r>
              <a:rPr lang="en-US" sz="2000" dirty="0" smtClean="0"/>
              <a:t>Course: Design and Analysis of Experiments</a:t>
            </a:r>
          </a:p>
          <a:p>
            <a:r>
              <a:rPr lang="en-US" sz="2000" dirty="0" smtClean="0"/>
              <a:t>Instructor: H. </a:t>
            </a:r>
            <a:r>
              <a:rPr lang="en-US" sz="2000" dirty="0" err="1" smtClean="0"/>
              <a:t>Madoyan</a:t>
            </a:r>
            <a:endParaRPr lang="en-US" sz="2400" dirty="0"/>
          </a:p>
        </p:txBody>
      </p:sp>
      <p:sp>
        <p:nvSpPr>
          <p:cNvPr id="7" name="Shape 5361"/>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r>
              <a:rPr lang="en" dirty="0"/>
              <a:t>1</a:t>
            </a:r>
            <a:endParaRPr sz="1200" b="0" i="0" u="none" strike="noStrike" cap="none" dirty="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39297572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421"/>
        <p:cNvGrpSpPr/>
        <p:nvPr/>
      </p:nvGrpSpPr>
      <p:grpSpPr>
        <a:xfrm>
          <a:off x="0" y="0"/>
          <a:ext cx="0" cy="0"/>
          <a:chOff x="0" y="0"/>
          <a:chExt cx="0" cy="0"/>
        </a:xfrm>
      </p:grpSpPr>
      <p:sp>
        <p:nvSpPr>
          <p:cNvPr id="5422" name="Shape 5422"/>
          <p:cNvSpPr txBox="1">
            <a:spLocks noGrp="1"/>
          </p:cNvSpPr>
          <p:nvPr>
            <p:ph type="sldNum" idx="12"/>
          </p:nvPr>
        </p:nvSpPr>
        <p:spPr>
          <a:xfrm>
            <a:off x="6457950" y="4767263"/>
            <a:ext cx="2057400" cy="273900"/>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 sz="1200" b="0" i="0" u="none" strike="noStrike" cap="none">
                <a:solidFill>
                  <a:srgbClr val="888888"/>
                </a:solidFill>
                <a:latin typeface="Calibri"/>
                <a:ea typeface="Calibri"/>
                <a:cs typeface="Calibri"/>
                <a:sym typeface="Calibri"/>
              </a:rPr>
              <a:t>10</a:t>
            </a:fld>
            <a:endParaRPr sz="1200" b="0" i="0" u="none" strike="noStrike" cap="none">
              <a:solidFill>
                <a:srgbClr val="888888"/>
              </a:solidFill>
              <a:latin typeface="Calibri"/>
              <a:ea typeface="Calibri"/>
              <a:cs typeface="Calibri"/>
              <a:sym typeface="Calibri"/>
            </a:endParaRPr>
          </a:p>
        </p:txBody>
      </p:sp>
      <p:sp>
        <p:nvSpPr>
          <p:cNvPr id="5423" name="Shape 5423"/>
          <p:cNvSpPr txBox="1"/>
          <p:nvPr/>
        </p:nvSpPr>
        <p:spPr>
          <a:xfrm>
            <a:off x="405200" y="372125"/>
            <a:ext cx="6995700" cy="13155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2400"/>
              <a:t>Main effect for method(B)</a:t>
            </a:r>
            <a:endParaRPr sz="2400"/>
          </a:p>
          <a:p>
            <a:pPr marL="0" lvl="0" indent="0" rtl="0">
              <a:spcBef>
                <a:spcPts val="0"/>
              </a:spcBef>
              <a:spcAft>
                <a:spcPts val="0"/>
              </a:spcAft>
              <a:buNone/>
            </a:pPr>
            <a:endParaRPr sz="2400"/>
          </a:p>
          <a:p>
            <a:pPr marL="0" lvl="0" indent="0" rtl="0">
              <a:spcBef>
                <a:spcPts val="0"/>
              </a:spcBef>
              <a:spcAft>
                <a:spcPts val="0"/>
              </a:spcAft>
              <a:buNone/>
            </a:pPr>
            <a:r>
              <a:rPr lang="en" sz="1800"/>
              <a:t>B = ab+abc+b+bc/4n-((1)+a+b+ac)/4n = 1.95</a:t>
            </a:r>
            <a:endParaRPr sz="1800"/>
          </a:p>
          <a:p>
            <a:pPr marL="0" lvl="0" indent="0" rtl="0">
              <a:spcBef>
                <a:spcPts val="0"/>
              </a:spcBef>
              <a:spcAft>
                <a:spcPts val="0"/>
              </a:spcAft>
              <a:buNone/>
            </a:pPr>
            <a:endParaRPr sz="1800"/>
          </a:p>
        </p:txBody>
      </p:sp>
      <p:sp>
        <p:nvSpPr>
          <p:cNvPr id="5424" name="Shape 5424"/>
          <p:cNvSpPr txBox="1"/>
          <p:nvPr/>
        </p:nvSpPr>
        <p:spPr>
          <a:xfrm>
            <a:off x="2666000" y="1992775"/>
            <a:ext cx="3859800" cy="21096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solidFill>
                  <a:schemeClr val="dk1"/>
                </a:solidFill>
              </a:rPr>
              <a:t>Motivation increases while using the first method of our experiment, so as Dan Ariely's experiment in our experiments also motivation increases when we keep the legos assembled. </a:t>
            </a:r>
            <a:endParaRPr sz="1800">
              <a:solidFill>
                <a:schemeClr val="dk1"/>
              </a:solidFill>
            </a:endParaRPr>
          </a:p>
          <a:p>
            <a:pPr marL="0" lvl="0" indent="0" rtl="0">
              <a:spcBef>
                <a:spcPts val="0"/>
              </a:spcBef>
              <a:spcAft>
                <a:spcPts val="0"/>
              </a:spcAft>
              <a:buNone/>
            </a:pPr>
            <a:endParaRPr sz="1800">
              <a:solidFill>
                <a:schemeClr val="dk1"/>
              </a:solidFill>
            </a:endParaRPr>
          </a:p>
          <a:p>
            <a:pPr marL="0" lvl="0" indent="0" rtl="0">
              <a:spcBef>
                <a:spcPts val="0"/>
              </a:spcBef>
              <a:spcAft>
                <a:spcPts val="0"/>
              </a:spcAft>
              <a:buNone/>
            </a:pPr>
            <a:endParaRPr sz="1800">
              <a:solidFill>
                <a:schemeClr val="dk1"/>
              </a:solidFill>
            </a:endParaRPr>
          </a:p>
          <a:p>
            <a:pPr marL="0" lvl="0" indent="0" rtl="0">
              <a:spcBef>
                <a:spcPts val="0"/>
              </a:spcBef>
              <a:spcAft>
                <a:spcPts val="0"/>
              </a:spcAft>
              <a:buNone/>
            </a:pPr>
            <a:endParaRPr/>
          </a:p>
        </p:txBody>
      </p:sp>
      <p:pic>
        <p:nvPicPr>
          <p:cNvPr id="5425" name="Shape 5425"/>
          <p:cNvPicPr preferRelativeResize="0"/>
          <p:nvPr/>
        </p:nvPicPr>
        <p:blipFill>
          <a:blip r:embed="rId3">
            <a:alphaModFix/>
          </a:blip>
          <a:stretch>
            <a:fillRect/>
          </a:stretch>
        </p:blipFill>
        <p:spPr>
          <a:xfrm>
            <a:off x="179325" y="2288850"/>
            <a:ext cx="2361200" cy="1770900"/>
          </a:xfrm>
          <a:prstGeom prst="rect">
            <a:avLst/>
          </a:prstGeom>
          <a:noFill/>
          <a:ln>
            <a:noFill/>
          </a:ln>
        </p:spPr>
      </p:pic>
      <p:pic>
        <p:nvPicPr>
          <p:cNvPr id="5426" name="Shape 5426"/>
          <p:cNvPicPr preferRelativeResize="0"/>
          <p:nvPr/>
        </p:nvPicPr>
        <p:blipFill>
          <a:blip r:embed="rId4">
            <a:alphaModFix/>
          </a:blip>
          <a:stretch>
            <a:fillRect/>
          </a:stretch>
        </p:blipFill>
        <p:spPr>
          <a:xfrm>
            <a:off x="6651275" y="2180050"/>
            <a:ext cx="2313401" cy="17350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430"/>
        <p:cNvGrpSpPr/>
        <p:nvPr/>
      </p:nvGrpSpPr>
      <p:grpSpPr>
        <a:xfrm>
          <a:off x="0" y="0"/>
          <a:ext cx="0" cy="0"/>
          <a:chOff x="0" y="0"/>
          <a:chExt cx="0" cy="0"/>
        </a:xfrm>
      </p:grpSpPr>
      <p:pic>
        <p:nvPicPr>
          <p:cNvPr id="5431" name="Shape 5431"/>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436"/>
        <p:cNvGrpSpPr/>
        <p:nvPr/>
      </p:nvGrpSpPr>
      <p:grpSpPr>
        <a:xfrm>
          <a:off x="0" y="0"/>
          <a:ext cx="0" cy="0"/>
          <a:chOff x="0" y="0"/>
          <a:chExt cx="0" cy="0"/>
        </a:xfrm>
      </p:grpSpPr>
      <p:sp>
        <p:nvSpPr>
          <p:cNvPr id="5437" name="Shape 5437"/>
          <p:cNvSpPr txBox="1">
            <a:spLocks noGrp="1"/>
          </p:cNvSpPr>
          <p:nvPr>
            <p:ph type="sldNum" idx="12"/>
          </p:nvPr>
        </p:nvSpPr>
        <p:spPr>
          <a:xfrm>
            <a:off x="6457950" y="4767263"/>
            <a:ext cx="2057400" cy="273900"/>
          </a:xfrm>
          <a:prstGeom prst="rect">
            <a:avLst/>
          </a:prstGeom>
          <a:noFill/>
          <a:ln>
            <a:noFill/>
          </a:ln>
        </p:spPr>
        <p:txBody>
          <a:bodyPr spcFirstLastPara="1" wrap="square" lIns="91425" tIns="45700" rIns="91425" bIns="45700" anchor="ctr" anchorCtr="0">
            <a:noAutofit/>
          </a:bodyPr>
          <a:lstStyle/>
          <a:p>
            <a:pPr marL="0" lvl="0" indent="0" rtl="0">
              <a:spcBef>
                <a:spcPts val="0"/>
              </a:spcBef>
              <a:spcAft>
                <a:spcPts val="0"/>
              </a:spcAft>
              <a:buClr>
                <a:srgbClr val="000000"/>
              </a:buClr>
              <a:buFont typeface="Arial"/>
              <a:buNone/>
            </a:pPr>
            <a:fld id="{00000000-1234-1234-1234-123412341234}" type="slidenum">
              <a:rPr lang="en"/>
              <a:t>12</a:t>
            </a:fld>
            <a:endParaRPr/>
          </a:p>
        </p:txBody>
      </p:sp>
      <p:sp>
        <p:nvSpPr>
          <p:cNvPr id="5438" name="Shape 5438"/>
          <p:cNvSpPr txBox="1"/>
          <p:nvPr/>
        </p:nvSpPr>
        <p:spPr>
          <a:xfrm>
            <a:off x="405200" y="372125"/>
            <a:ext cx="6995700" cy="13155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2400"/>
              <a:t>Main effect for love of lego(C)</a:t>
            </a:r>
            <a:endParaRPr sz="2400"/>
          </a:p>
          <a:p>
            <a:pPr marL="0" lvl="0" indent="0" rtl="0">
              <a:spcBef>
                <a:spcPts val="0"/>
              </a:spcBef>
              <a:spcAft>
                <a:spcPts val="0"/>
              </a:spcAft>
              <a:buNone/>
            </a:pPr>
            <a:endParaRPr sz="2400"/>
          </a:p>
          <a:p>
            <a:pPr marL="0" lvl="0" indent="0" rtl="0">
              <a:spcBef>
                <a:spcPts val="0"/>
              </a:spcBef>
              <a:spcAft>
                <a:spcPts val="0"/>
              </a:spcAft>
              <a:buNone/>
            </a:pPr>
            <a:r>
              <a:rPr lang="en" sz="1800"/>
              <a:t>C = c+ac+bc+abc/4n-((1)+a+b+ab)/4n =  2.65</a:t>
            </a:r>
            <a:endParaRPr sz="1800"/>
          </a:p>
          <a:p>
            <a:pPr marL="0" lvl="0" indent="0" rtl="0">
              <a:spcBef>
                <a:spcPts val="0"/>
              </a:spcBef>
              <a:spcAft>
                <a:spcPts val="0"/>
              </a:spcAft>
              <a:buNone/>
            </a:pPr>
            <a:endParaRPr sz="1800"/>
          </a:p>
        </p:txBody>
      </p:sp>
      <p:sp>
        <p:nvSpPr>
          <p:cNvPr id="5439" name="Shape 5439"/>
          <p:cNvSpPr txBox="1"/>
          <p:nvPr/>
        </p:nvSpPr>
        <p:spPr>
          <a:xfrm>
            <a:off x="475725" y="1947900"/>
            <a:ext cx="3859800" cy="21096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solidFill>
                  <a:schemeClr val="dk1"/>
                </a:solidFill>
              </a:rPr>
              <a:t>This factor has the most significant effect on motivation. Those participants who likes legos are more motivated than those who dislikes.</a:t>
            </a:r>
            <a:endParaRPr/>
          </a:p>
        </p:txBody>
      </p:sp>
      <p:pic>
        <p:nvPicPr>
          <p:cNvPr id="5440" name="Shape 5440"/>
          <p:cNvPicPr preferRelativeResize="0"/>
          <p:nvPr/>
        </p:nvPicPr>
        <p:blipFill>
          <a:blip r:embed="rId3">
            <a:alphaModFix/>
          </a:blip>
          <a:stretch>
            <a:fillRect/>
          </a:stretch>
        </p:blipFill>
        <p:spPr>
          <a:xfrm>
            <a:off x="5152275" y="2082550"/>
            <a:ext cx="1695450" cy="1695450"/>
          </a:xfrm>
          <a:prstGeom prst="rect">
            <a:avLst/>
          </a:prstGeom>
          <a:noFill/>
          <a:ln>
            <a:noFill/>
          </a:ln>
        </p:spPr>
      </p:pic>
      <p:sp>
        <p:nvSpPr>
          <p:cNvPr id="5441" name="Shape 5441"/>
          <p:cNvSpPr txBox="1">
            <a:spLocks noGrp="1"/>
          </p:cNvSpPr>
          <p:nvPr>
            <p:ph type="title"/>
          </p:nvPr>
        </p:nvSpPr>
        <p:spPr>
          <a:xfrm>
            <a:off x="628650" y="273844"/>
            <a:ext cx="7886700" cy="9942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442" name="Shape 5442"/>
          <p:cNvSpPr txBox="1">
            <a:spLocks noGrp="1"/>
          </p:cNvSpPr>
          <p:nvPr>
            <p:ph type="body" idx="1"/>
          </p:nvPr>
        </p:nvSpPr>
        <p:spPr>
          <a:xfrm>
            <a:off x="628650" y="1369219"/>
            <a:ext cx="7886700" cy="3263400"/>
          </a:xfrm>
          <a:prstGeom prst="rect">
            <a:avLst/>
          </a:prstGeom>
        </p:spPr>
        <p:txBody>
          <a:bodyPr spcFirstLastPara="1" wrap="square" lIns="91425" tIns="91425" rIns="91425" bIns="91425" anchor="t" anchorCtr="0">
            <a:noAutofit/>
          </a:bodyPr>
          <a:lstStyle/>
          <a:p>
            <a:pPr marL="0" lvl="0" indent="0">
              <a:spcBef>
                <a:spcPts val="1000"/>
              </a:spcBef>
              <a:spcAft>
                <a:spcPts val="0"/>
              </a:spcAft>
              <a:buNone/>
            </a:pP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446"/>
        <p:cNvGrpSpPr/>
        <p:nvPr/>
      </p:nvGrpSpPr>
      <p:grpSpPr>
        <a:xfrm>
          <a:off x="0" y="0"/>
          <a:ext cx="0" cy="0"/>
          <a:chOff x="0" y="0"/>
          <a:chExt cx="0" cy="0"/>
        </a:xfrm>
      </p:grpSpPr>
      <p:pic>
        <p:nvPicPr>
          <p:cNvPr id="5447" name="Shape 5447"/>
          <p:cNvPicPr preferRelativeResize="0"/>
          <p:nvPr/>
        </p:nvPicPr>
        <p:blipFill>
          <a:blip r:embed="rId3">
            <a:alphaModFix/>
          </a:blip>
          <a:stretch>
            <a:fillRect/>
          </a:stretch>
        </p:blipFill>
        <p:spPr>
          <a:xfrm>
            <a:off x="0" y="0"/>
            <a:ext cx="9143999" cy="51435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452"/>
        <p:cNvGrpSpPr/>
        <p:nvPr/>
      </p:nvGrpSpPr>
      <p:grpSpPr>
        <a:xfrm>
          <a:off x="0" y="0"/>
          <a:ext cx="0" cy="0"/>
          <a:chOff x="0" y="0"/>
          <a:chExt cx="0" cy="0"/>
        </a:xfrm>
      </p:grpSpPr>
      <p:sp>
        <p:nvSpPr>
          <p:cNvPr id="5453" name="Shape 5453"/>
          <p:cNvSpPr txBox="1">
            <a:spLocks noGrp="1"/>
          </p:cNvSpPr>
          <p:nvPr>
            <p:ph type="sldNum" idx="12"/>
          </p:nvPr>
        </p:nvSpPr>
        <p:spPr>
          <a:xfrm>
            <a:off x="6457950" y="4767263"/>
            <a:ext cx="2057400" cy="273900"/>
          </a:xfrm>
          <a:prstGeom prst="rect">
            <a:avLst/>
          </a:prstGeom>
          <a:noFill/>
          <a:ln>
            <a:noFill/>
          </a:ln>
        </p:spPr>
        <p:txBody>
          <a:bodyPr spcFirstLastPara="1" wrap="square" lIns="91425" tIns="45700" rIns="91425" bIns="45700" anchor="ctr" anchorCtr="0">
            <a:noAutofit/>
          </a:bodyPr>
          <a:lstStyle/>
          <a:p>
            <a:pPr marL="0" lvl="0" indent="0" rtl="0">
              <a:spcBef>
                <a:spcPts val="0"/>
              </a:spcBef>
              <a:spcAft>
                <a:spcPts val="0"/>
              </a:spcAft>
              <a:buNone/>
            </a:pPr>
            <a:fld id="{00000000-1234-1234-1234-123412341234}" type="slidenum">
              <a:rPr lang="en"/>
              <a:t>14</a:t>
            </a:fld>
            <a:endParaRPr/>
          </a:p>
        </p:txBody>
      </p:sp>
      <p:sp>
        <p:nvSpPr>
          <p:cNvPr id="5454" name="Shape 5454"/>
          <p:cNvSpPr txBox="1"/>
          <p:nvPr/>
        </p:nvSpPr>
        <p:spPr>
          <a:xfrm>
            <a:off x="475725" y="550775"/>
            <a:ext cx="8039700" cy="36135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endParaRPr/>
          </a:p>
        </p:txBody>
      </p:sp>
      <p:pic>
        <p:nvPicPr>
          <p:cNvPr id="5455" name="Shape 5455"/>
          <p:cNvPicPr preferRelativeResize="0"/>
          <p:nvPr/>
        </p:nvPicPr>
        <p:blipFill>
          <a:blip r:embed="rId3">
            <a:alphaModFix/>
          </a:blip>
          <a:stretch>
            <a:fillRect/>
          </a:stretch>
        </p:blipFill>
        <p:spPr>
          <a:xfrm>
            <a:off x="0" y="0"/>
            <a:ext cx="9143999" cy="514349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459"/>
        <p:cNvGrpSpPr/>
        <p:nvPr/>
      </p:nvGrpSpPr>
      <p:grpSpPr>
        <a:xfrm>
          <a:off x="0" y="0"/>
          <a:ext cx="0" cy="0"/>
          <a:chOff x="0" y="0"/>
          <a:chExt cx="0" cy="0"/>
        </a:xfrm>
      </p:grpSpPr>
      <p:sp>
        <p:nvSpPr>
          <p:cNvPr id="5460" name="Shape 5460"/>
          <p:cNvSpPr txBox="1">
            <a:spLocks noGrp="1"/>
          </p:cNvSpPr>
          <p:nvPr>
            <p:ph type="title"/>
          </p:nvPr>
        </p:nvSpPr>
        <p:spPr>
          <a:xfrm>
            <a:off x="628650" y="273848"/>
            <a:ext cx="7050300" cy="612000"/>
          </a:xfrm>
          <a:prstGeom prst="rect">
            <a:avLst/>
          </a:prstGeom>
        </p:spPr>
        <p:txBody>
          <a:bodyPr spcFirstLastPara="1" wrap="square" lIns="91425" tIns="91425" rIns="91425" bIns="91425" anchor="ctr" anchorCtr="0">
            <a:noAutofit/>
          </a:bodyPr>
          <a:lstStyle/>
          <a:p>
            <a:pPr marL="0" lvl="0" indent="0">
              <a:spcBef>
                <a:spcPts val="0"/>
              </a:spcBef>
              <a:spcAft>
                <a:spcPts val="0"/>
              </a:spcAft>
              <a:buClr>
                <a:schemeClr val="dk1"/>
              </a:buClr>
              <a:buSzPts val="1100"/>
              <a:buFont typeface="Arial"/>
              <a:buNone/>
            </a:pPr>
            <a:r>
              <a:rPr lang="en" sz="4800" b="1">
                <a:solidFill>
                  <a:srgbClr val="262626"/>
                </a:solidFill>
              </a:rPr>
              <a:t>Checking normality</a:t>
            </a:r>
            <a:endParaRPr/>
          </a:p>
        </p:txBody>
      </p:sp>
      <p:sp>
        <p:nvSpPr>
          <p:cNvPr id="5461" name="Shape 5461"/>
          <p:cNvSpPr txBox="1">
            <a:spLocks noGrp="1"/>
          </p:cNvSpPr>
          <p:nvPr>
            <p:ph type="body" idx="1"/>
          </p:nvPr>
        </p:nvSpPr>
        <p:spPr>
          <a:xfrm>
            <a:off x="628650" y="1369219"/>
            <a:ext cx="7886700" cy="3263400"/>
          </a:xfrm>
          <a:prstGeom prst="rect">
            <a:avLst/>
          </a:prstGeom>
        </p:spPr>
        <p:txBody>
          <a:bodyPr spcFirstLastPara="1" wrap="square" lIns="91425" tIns="91425" rIns="91425" bIns="91425" anchor="t" anchorCtr="0">
            <a:noAutofit/>
          </a:bodyPr>
          <a:lstStyle/>
          <a:p>
            <a:pPr marL="0" lvl="0" indent="0">
              <a:spcBef>
                <a:spcPts val="1000"/>
              </a:spcBef>
              <a:spcAft>
                <a:spcPts val="0"/>
              </a:spcAft>
              <a:buNone/>
            </a:pPr>
            <a:endParaRPr/>
          </a:p>
        </p:txBody>
      </p:sp>
      <p:pic>
        <p:nvPicPr>
          <p:cNvPr id="5462" name="Shape 5462"/>
          <p:cNvPicPr preferRelativeResize="0"/>
          <p:nvPr/>
        </p:nvPicPr>
        <p:blipFill>
          <a:blip r:embed="rId3">
            <a:alphaModFix/>
          </a:blip>
          <a:stretch>
            <a:fillRect/>
          </a:stretch>
        </p:blipFill>
        <p:spPr>
          <a:xfrm>
            <a:off x="-59786" y="0"/>
            <a:ext cx="9263562" cy="51435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466"/>
        <p:cNvGrpSpPr/>
        <p:nvPr/>
      </p:nvGrpSpPr>
      <p:grpSpPr>
        <a:xfrm>
          <a:off x="0" y="0"/>
          <a:ext cx="0" cy="0"/>
          <a:chOff x="0" y="0"/>
          <a:chExt cx="0" cy="0"/>
        </a:xfrm>
      </p:grpSpPr>
      <p:sp>
        <p:nvSpPr>
          <p:cNvPr id="5467" name="Shape 5467"/>
          <p:cNvSpPr txBox="1">
            <a:spLocks noGrp="1"/>
          </p:cNvSpPr>
          <p:nvPr>
            <p:ph type="title"/>
          </p:nvPr>
        </p:nvSpPr>
        <p:spPr>
          <a:xfrm>
            <a:off x="628650" y="273844"/>
            <a:ext cx="7886700" cy="9942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468" name="Shape 5468"/>
          <p:cNvSpPr txBox="1">
            <a:spLocks noGrp="1"/>
          </p:cNvSpPr>
          <p:nvPr>
            <p:ph type="body" idx="1"/>
          </p:nvPr>
        </p:nvSpPr>
        <p:spPr>
          <a:xfrm>
            <a:off x="628650" y="1369219"/>
            <a:ext cx="7886700" cy="3263400"/>
          </a:xfrm>
          <a:prstGeom prst="rect">
            <a:avLst/>
          </a:prstGeom>
        </p:spPr>
        <p:txBody>
          <a:bodyPr spcFirstLastPara="1" wrap="square" lIns="91425" tIns="91425" rIns="91425" bIns="91425" anchor="t" anchorCtr="0">
            <a:noAutofit/>
          </a:bodyPr>
          <a:lstStyle/>
          <a:p>
            <a:pPr marL="0" lvl="0" indent="0">
              <a:spcBef>
                <a:spcPts val="1000"/>
              </a:spcBef>
              <a:spcAft>
                <a:spcPts val="0"/>
              </a:spcAft>
              <a:buNone/>
            </a:pPr>
            <a:endParaRPr/>
          </a:p>
        </p:txBody>
      </p:sp>
      <p:pic>
        <p:nvPicPr>
          <p:cNvPr id="5469" name="Shape 5469"/>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473"/>
        <p:cNvGrpSpPr/>
        <p:nvPr/>
      </p:nvGrpSpPr>
      <p:grpSpPr>
        <a:xfrm>
          <a:off x="0" y="0"/>
          <a:ext cx="0" cy="0"/>
          <a:chOff x="0" y="0"/>
          <a:chExt cx="0" cy="0"/>
        </a:xfrm>
      </p:grpSpPr>
      <p:sp>
        <p:nvSpPr>
          <p:cNvPr id="5474" name="Shape 5474"/>
          <p:cNvSpPr txBox="1">
            <a:spLocks noGrp="1"/>
          </p:cNvSpPr>
          <p:nvPr>
            <p:ph type="body" idx="1"/>
          </p:nvPr>
        </p:nvSpPr>
        <p:spPr>
          <a:xfrm>
            <a:off x="568250" y="405075"/>
            <a:ext cx="7416600" cy="4473300"/>
          </a:xfrm>
          <a:prstGeom prst="rect">
            <a:avLst/>
          </a:prstGeom>
        </p:spPr>
        <p:txBody>
          <a:bodyPr spcFirstLastPara="1" wrap="square" lIns="91425" tIns="91425" rIns="91425" bIns="91425" anchor="t" anchorCtr="0">
            <a:noAutofit/>
          </a:bodyPr>
          <a:lstStyle/>
          <a:p>
            <a:pPr marL="0" lvl="0" indent="0">
              <a:spcBef>
                <a:spcPts val="1000"/>
              </a:spcBef>
              <a:spcAft>
                <a:spcPts val="0"/>
              </a:spcAft>
              <a:buClr>
                <a:schemeClr val="dk1"/>
              </a:buClr>
              <a:buSzPts val="1100"/>
              <a:buFont typeface="Arial"/>
              <a:buNone/>
            </a:pPr>
            <a:r>
              <a:rPr lang="en" b="1">
                <a:latin typeface="Courier New"/>
                <a:ea typeface="Courier New"/>
                <a:cs typeface="Courier New"/>
                <a:sym typeface="Courier New"/>
              </a:rPr>
              <a:t>model&lt;-lm(quantity~gender+method+lovelego, data=project)</a:t>
            </a:r>
            <a:endParaRPr b="1">
              <a:latin typeface="Courier New"/>
              <a:ea typeface="Courier New"/>
              <a:cs typeface="Courier New"/>
              <a:sym typeface="Courier New"/>
            </a:endParaRPr>
          </a:p>
          <a:p>
            <a:pPr marL="0" lvl="0" indent="0">
              <a:spcBef>
                <a:spcPts val="1000"/>
              </a:spcBef>
              <a:spcAft>
                <a:spcPts val="0"/>
              </a:spcAft>
              <a:buClr>
                <a:schemeClr val="dk1"/>
              </a:buClr>
              <a:buSzPts val="1100"/>
              <a:buFont typeface="Arial"/>
              <a:buNone/>
            </a:pPr>
            <a:r>
              <a:rPr lang="en" b="1">
                <a:latin typeface="Courier New"/>
                <a:ea typeface="Courier New"/>
                <a:cs typeface="Courier New"/>
                <a:sym typeface="Courier New"/>
              </a:rPr>
              <a:t>summary(model)</a:t>
            </a:r>
            <a:endParaRPr b="1">
              <a:latin typeface="Courier New"/>
              <a:ea typeface="Courier New"/>
              <a:cs typeface="Courier New"/>
              <a:sym typeface="Courier New"/>
            </a:endParaRPr>
          </a:p>
          <a:p>
            <a:pPr marL="0" lvl="0" indent="0">
              <a:spcBef>
                <a:spcPts val="1000"/>
              </a:spcBef>
              <a:spcAft>
                <a:spcPts val="0"/>
              </a:spcAft>
              <a:buNone/>
            </a:pPr>
            <a:endParaRPr/>
          </a:p>
          <a:p>
            <a:pPr marL="0" lvl="0" indent="0" rtl="0">
              <a:spcBef>
                <a:spcPts val="1000"/>
              </a:spcBef>
              <a:spcAft>
                <a:spcPts val="0"/>
              </a:spcAft>
              <a:buNone/>
            </a:pPr>
            <a:r>
              <a:rPr lang="en"/>
              <a:t>Our model does not have </a:t>
            </a:r>
            <a:endParaRPr/>
          </a:p>
          <a:p>
            <a:pPr marL="457200" lvl="0" indent="-406400" rtl="0">
              <a:spcBef>
                <a:spcPts val="1000"/>
              </a:spcBef>
              <a:spcAft>
                <a:spcPts val="0"/>
              </a:spcAft>
              <a:buSzPts val="2800"/>
              <a:buChar char="●"/>
            </a:pPr>
            <a:r>
              <a:rPr lang="en"/>
              <a:t>points with high leverage </a:t>
            </a:r>
            <a:endParaRPr/>
          </a:p>
          <a:p>
            <a:pPr marL="457200" lvl="0" indent="-406400" rtl="0">
              <a:spcBef>
                <a:spcPts val="0"/>
              </a:spcBef>
              <a:spcAft>
                <a:spcPts val="0"/>
              </a:spcAft>
              <a:buSzPts val="2800"/>
              <a:buChar char="●"/>
            </a:pPr>
            <a:r>
              <a:rPr lang="en"/>
              <a:t>outlier point</a:t>
            </a:r>
            <a:endParaRPr/>
          </a:p>
          <a:p>
            <a:pPr marL="457200" lvl="0" indent="-406400">
              <a:spcBef>
                <a:spcPts val="0"/>
              </a:spcBef>
              <a:spcAft>
                <a:spcPts val="0"/>
              </a:spcAft>
              <a:buSzPts val="2800"/>
              <a:buChar char="●"/>
            </a:pPr>
            <a:r>
              <a:rPr lang="en"/>
              <a:t>Influential points</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478"/>
        <p:cNvGrpSpPr/>
        <p:nvPr/>
      </p:nvGrpSpPr>
      <p:grpSpPr>
        <a:xfrm>
          <a:off x="0" y="0"/>
          <a:ext cx="0" cy="0"/>
          <a:chOff x="0" y="0"/>
          <a:chExt cx="0" cy="0"/>
        </a:xfrm>
      </p:grpSpPr>
      <p:sp>
        <p:nvSpPr>
          <p:cNvPr id="5479" name="Shape 5479"/>
          <p:cNvSpPr txBox="1">
            <a:spLocks noGrp="1"/>
          </p:cNvSpPr>
          <p:nvPr>
            <p:ph type="body" idx="1"/>
          </p:nvPr>
        </p:nvSpPr>
        <p:spPr>
          <a:xfrm>
            <a:off x="628650" y="332227"/>
            <a:ext cx="7886700" cy="4300500"/>
          </a:xfrm>
          <a:prstGeom prst="rect">
            <a:avLst/>
          </a:prstGeom>
        </p:spPr>
        <p:txBody>
          <a:bodyPr spcFirstLastPara="1" wrap="square" lIns="91425" tIns="91425" rIns="91425" bIns="91425" anchor="t" anchorCtr="0">
            <a:noAutofit/>
          </a:bodyPr>
          <a:lstStyle/>
          <a:p>
            <a:pPr marL="0" lvl="0" indent="0">
              <a:spcBef>
                <a:spcPts val="1000"/>
              </a:spcBef>
              <a:spcAft>
                <a:spcPts val="0"/>
              </a:spcAft>
              <a:buClr>
                <a:schemeClr val="dk1"/>
              </a:buClr>
              <a:buSzPts val="1100"/>
              <a:buFont typeface="Arial"/>
              <a:buNone/>
            </a:pPr>
            <a:r>
              <a:rPr lang="en" sz="2600"/>
              <a:t>Multiple R-squared: 0.3399</a:t>
            </a:r>
            <a:endParaRPr sz="2600"/>
          </a:p>
          <a:p>
            <a:pPr marL="0" marR="0" lvl="0" indent="0" algn="l" rtl="0">
              <a:lnSpc>
                <a:spcPct val="90000"/>
              </a:lnSpc>
              <a:spcBef>
                <a:spcPts val="1000"/>
              </a:spcBef>
              <a:spcAft>
                <a:spcPts val="0"/>
              </a:spcAft>
              <a:buClr>
                <a:schemeClr val="dk1"/>
              </a:buClr>
              <a:buSzPts val="1100"/>
              <a:buFont typeface="Arial"/>
              <a:buNone/>
            </a:pPr>
            <a:r>
              <a:rPr lang="en" sz="2600"/>
              <a:t>The percentage of the total variation that is explained by the regression is 34%.</a:t>
            </a:r>
            <a:endParaRPr sz="2600"/>
          </a:p>
          <a:p>
            <a:pPr marL="0" marR="0" lvl="0" indent="0" algn="l" rtl="0">
              <a:lnSpc>
                <a:spcPct val="90000"/>
              </a:lnSpc>
              <a:spcBef>
                <a:spcPts val="1000"/>
              </a:spcBef>
              <a:spcAft>
                <a:spcPts val="0"/>
              </a:spcAft>
              <a:buClr>
                <a:schemeClr val="dk1"/>
              </a:buClr>
              <a:buSzPts val="1100"/>
              <a:buFont typeface="Arial"/>
              <a:buNone/>
            </a:pPr>
            <a:r>
              <a:rPr lang="en" sz="2600"/>
              <a:t>F-test: overall our model is significant</a:t>
            </a:r>
            <a:endParaRPr sz="2000"/>
          </a:p>
          <a:p>
            <a:pPr marL="0" lvl="0" indent="0">
              <a:spcBef>
                <a:spcPts val="1000"/>
              </a:spcBef>
              <a:spcAft>
                <a:spcPts val="0"/>
              </a:spcAft>
              <a:buNone/>
            </a:pPr>
            <a:endParaRPr sz="2000"/>
          </a:p>
          <a:p>
            <a:pPr marL="0" lvl="0" indent="0">
              <a:spcBef>
                <a:spcPts val="1000"/>
              </a:spcBef>
              <a:spcAft>
                <a:spcPts val="0"/>
              </a:spcAft>
              <a:buNone/>
            </a:pPr>
            <a:endParaRPr sz="2000"/>
          </a:p>
        </p:txBody>
      </p:sp>
      <p:pic>
        <p:nvPicPr>
          <p:cNvPr id="5480" name="Shape 5480"/>
          <p:cNvPicPr preferRelativeResize="0"/>
          <p:nvPr/>
        </p:nvPicPr>
        <p:blipFill>
          <a:blip r:embed="rId3">
            <a:alphaModFix/>
          </a:blip>
          <a:stretch>
            <a:fillRect/>
          </a:stretch>
        </p:blipFill>
        <p:spPr>
          <a:xfrm>
            <a:off x="2039925" y="2571750"/>
            <a:ext cx="5697175" cy="22479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485"/>
        <p:cNvGrpSpPr/>
        <p:nvPr/>
      </p:nvGrpSpPr>
      <p:grpSpPr>
        <a:xfrm>
          <a:off x="0" y="0"/>
          <a:ext cx="0" cy="0"/>
          <a:chOff x="0" y="0"/>
          <a:chExt cx="0" cy="0"/>
        </a:xfrm>
      </p:grpSpPr>
      <p:sp>
        <p:nvSpPr>
          <p:cNvPr id="5486" name="Shape 5486"/>
          <p:cNvSpPr txBox="1">
            <a:spLocks noGrp="1"/>
          </p:cNvSpPr>
          <p:nvPr>
            <p:ph type="ctrTitle"/>
          </p:nvPr>
        </p:nvSpPr>
        <p:spPr>
          <a:xfrm>
            <a:off x="1143000" y="841772"/>
            <a:ext cx="6858000" cy="1790700"/>
          </a:xfrm>
          <a:prstGeom prst="rect">
            <a:avLst/>
          </a:prstGeom>
          <a:noFill/>
          <a:ln>
            <a:noFill/>
          </a:ln>
        </p:spPr>
        <p:txBody>
          <a:bodyPr spcFirstLastPara="1" wrap="square" lIns="91425" tIns="45700" rIns="91425" bIns="45700" anchor="b" anchorCtr="0">
            <a:noAutofit/>
          </a:bodyPr>
          <a:lstStyle/>
          <a:p>
            <a:pPr marL="0" marR="0" lvl="0" indent="0" algn="ctr" rtl="0">
              <a:lnSpc>
                <a:spcPct val="90000"/>
              </a:lnSpc>
              <a:spcBef>
                <a:spcPts val="0"/>
              </a:spcBef>
              <a:spcAft>
                <a:spcPts val="0"/>
              </a:spcAft>
              <a:buClr>
                <a:srgbClr val="222A35"/>
              </a:buClr>
              <a:buSzPts val="4500"/>
              <a:buFont typeface="Calibri"/>
              <a:buNone/>
            </a:pPr>
            <a:r>
              <a:rPr lang="en" sz="4500" b="0" i="0" u="none" strike="noStrike" cap="none">
                <a:solidFill>
                  <a:srgbClr val="222A35"/>
                </a:solidFill>
                <a:latin typeface="Calibri"/>
                <a:ea typeface="Calibri"/>
                <a:cs typeface="Calibri"/>
                <a:sym typeface="Calibri"/>
              </a:rPr>
              <a:t>T</a:t>
            </a:r>
            <a:r>
              <a:rPr lang="en" sz="4500" b="0" i="0" u="none" strike="noStrike" cap="none">
                <a:solidFill>
                  <a:schemeClr val="lt1"/>
                </a:solidFill>
                <a:latin typeface="Calibri"/>
                <a:ea typeface="Calibri"/>
                <a:cs typeface="Calibri"/>
                <a:sym typeface="Calibri"/>
              </a:rPr>
              <a:t>hank        </a:t>
            </a:r>
            <a:r>
              <a:rPr lang="en" sz="4500" b="0" i="0" u="none" strike="noStrike" cap="none">
                <a:solidFill>
                  <a:srgbClr val="222A35"/>
                </a:solidFill>
                <a:latin typeface="Calibri"/>
                <a:ea typeface="Calibri"/>
                <a:cs typeface="Calibri"/>
                <a:sym typeface="Calibri"/>
              </a:rPr>
              <a:t>Y</a:t>
            </a:r>
            <a:r>
              <a:rPr lang="en" sz="4500" b="0" i="0" u="none" strike="noStrike" cap="none">
                <a:solidFill>
                  <a:schemeClr val="lt1"/>
                </a:solidFill>
                <a:latin typeface="Calibri"/>
                <a:ea typeface="Calibri"/>
                <a:cs typeface="Calibri"/>
                <a:sym typeface="Calibri"/>
              </a:rPr>
              <a:t>ou!</a:t>
            </a:r>
            <a:endParaRPr sz="4500" b="0" i="0" u="none" strike="noStrike" cap="none">
              <a:solidFill>
                <a:schemeClr val="lt1"/>
              </a:solidFill>
              <a:latin typeface="Calibri"/>
              <a:ea typeface="Calibri"/>
              <a:cs typeface="Calibri"/>
              <a:sym typeface="Calibri"/>
            </a:endParaRPr>
          </a:p>
        </p:txBody>
      </p:sp>
      <p:sp>
        <p:nvSpPr>
          <p:cNvPr id="5487" name="Shape 5487"/>
          <p:cNvSpPr txBox="1">
            <a:spLocks noGrp="1"/>
          </p:cNvSpPr>
          <p:nvPr>
            <p:ph type="subTitle" idx="1"/>
          </p:nvPr>
        </p:nvSpPr>
        <p:spPr>
          <a:xfrm>
            <a:off x="1143000" y="2701528"/>
            <a:ext cx="6858000" cy="1241821"/>
          </a:xfrm>
          <a:prstGeom prst="rect">
            <a:avLst/>
          </a:prstGeom>
          <a:noFill/>
          <a:ln>
            <a:noFill/>
          </a:ln>
        </p:spPr>
        <p:txBody>
          <a:bodyPr spcFirstLastPara="1" wrap="square" lIns="91425" tIns="45700" rIns="91425" bIns="45700" anchor="b" anchorCtr="0">
            <a:noAutofit/>
          </a:bodyPr>
          <a:lstStyle/>
          <a:p>
            <a:pPr marL="0" marR="0" lvl="0" indent="0" algn="ctr" rtl="0">
              <a:lnSpc>
                <a:spcPct val="90000"/>
              </a:lnSpc>
              <a:spcBef>
                <a:spcPts val="0"/>
              </a:spcBef>
              <a:spcAft>
                <a:spcPts val="0"/>
              </a:spcAft>
              <a:buClr>
                <a:srgbClr val="222A35"/>
              </a:buClr>
              <a:buSzPts val="4500"/>
              <a:buFont typeface="Calibri"/>
              <a:buNone/>
            </a:pPr>
            <a:r>
              <a:rPr lang="en" sz="4500"/>
              <a:t>Questions?!</a:t>
            </a:r>
            <a:endParaRPr sz="4500"/>
          </a:p>
        </p:txBody>
      </p:sp>
      <p:grpSp>
        <p:nvGrpSpPr>
          <p:cNvPr id="5488" name="Shape 5488"/>
          <p:cNvGrpSpPr/>
          <p:nvPr/>
        </p:nvGrpSpPr>
        <p:grpSpPr>
          <a:xfrm>
            <a:off x="2051720" y="1845097"/>
            <a:ext cx="968870" cy="726652"/>
            <a:chOff x="1382807" y="174388"/>
            <a:chExt cx="3025589" cy="3025588"/>
          </a:xfrm>
        </p:grpSpPr>
        <p:sp>
          <p:nvSpPr>
            <p:cNvPr id="5489" name="Shape 5489"/>
            <p:cNvSpPr/>
            <p:nvPr/>
          </p:nvSpPr>
          <p:spPr>
            <a:xfrm>
              <a:off x="1382807" y="174388"/>
              <a:ext cx="3025588" cy="3025588"/>
            </a:xfrm>
            <a:prstGeom prst="rect">
              <a:avLst/>
            </a:prstGeom>
            <a:solidFill>
              <a:srgbClr val="16A08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b="0" i="0" u="none" strike="noStrike" cap="none">
                <a:solidFill>
                  <a:srgbClr val="FFFFFF"/>
                </a:solidFill>
                <a:latin typeface="Calibri"/>
                <a:ea typeface="Calibri"/>
                <a:cs typeface="Calibri"/>
                <a:sym typeface="Calibri"/>
              </a:endParaRPr>
            </a:p>
          </p:txBody>
        </p:sp>
        <p:sp>
          <p:nvSpPr>
            <p:cNvPr id="5490" name="Shape 5490"/>
            <p:cNvSpPr/>
            <p:nvPr/>
          </p:nvSpPr>
          <p:spPr>
            <a:xfrm>
              <a:off x="2163311" y="784634"/>
              <a:ext cx="1468794" cy="1928720"/>
            </a:xfrm>
            <a:custGeom>
              <a:avLst/>
              <a:gdLst/>
              <a:ahLst/>
              <a:cxnLst/>
              <a:rect l="0" t="0" r="0" b="0"/>
              <a:pathLst>
                <a:path w="1468794" h="1928720" extrusionOk="0">
                  <a:moveTo>
                    <a:pt x="57861" y="0"/>
                  </a:moveTo>
                  <a:lnTo>
                    <a:pt x="1410932" y="0"/>
                  </a:lnTo>
                  <a:cubicBezTo>
                    <a:pt x="1419834" y="0"/>
                    <a:pt x="1427994" y="2720"/>
                    <a:pt x="1435412" y="8160"/>
                  </a:cubicBezTo>
                  <a:cubicBezTo>
                    <a:pt x="1442830" y="13600"/>
                    <a:pt x="1449012" y="22501"/>
                    <a:pt x="1453957" y="34865"/>
                  </a:cubicBezTo>
                  <a:cubicBezTo>
                    <a:pt x="1458903" y="47229"/>
                    <a:pt x="1462612" y="63796"/>
                    <a:pt x="1465085" y="84567"/>
                  </a:cubicBezTo>
                  <a:cubicBezTo>
                    <a:pt x="1467558" y="105338"/>
                    <a:pt x="1468794" y="130559"/>
                    <a:pt x="1468794" y="160232"/>
                  </a:cubicBezTo>
                  <a:cubicBezTo>
                    <a:pt x="1468794" y="188915"/>
                    <a:pt x="1467558" y="213395"/>
                    <a:pt x="1465085" y="233672"/>
                  </a:cubicBezTo>
                  <a:cubicBezTo>
                    <a:pt x="1462612" y="253948"/>
                    <a:pt x="1458903" y="270268"/>
                    <a:pt x="1453957" y="282631"/>
                  </a:cubicBezTo>
                  <a:cubicBezTo>
                    <a:pt x="1449012" y="294995"/>
                    <a:pt x="1442830" y="304144"/>
                    <a:pt x="1435412" y="310079"/>
                  </a:cubicBezTo>
                  <a:cubicBezTo>
                    <a:pt x="1427994" y="316013"/>
                    <a:pt x="1419834" y="318980"/>
                    <a:pt x="1410932" y="318980"/>
                  </a:cubicBezTo>
                  <a:lnTo>
                    <a:pt x="930236" y="318980"/>
                  </a:lnTo>
                  <a:lnTo>
                    <a:pt x="930236" y="1866407"/>
                  </a:lnTo>
                  <a:cubicBezTo>
                    <a:pt x="930236" y="1876298"/>
                    <a:pt x="927021" y="1885200"/>
                    <a:pt x="920592" y="1893112"/>
                  </a:cubicBezTo>
                  <a:cubicBezTo>
                    <a:pt x="914163" y="1901025"/>
                    <a:pt x="903531" y="1907454"/>
                    <a:pt x="888694" y="1912400"/>
                  </a:cubicBezTo>
                  <a:cubicBezTo>
                    <a:pt x="873858" y="1917345"/>
                    <a:pt x="853829" y="1921301"/>
                    <a:pt x="828607" y="1924269"/>
                  </a:cubicBezTo>
                  <a:cubicBezTo>
                    <a:pt x="803386" y="1927236"/>
                    <a:pt x="771982" y="1928720"/>
                    <a:pt x="734397" y="1928720"/>
                  </a:cubicBezTo>
                  <a:cubicBezTo>
                    <a:pt x="696811" y="1928720"/>
                    <a:pt x="665408" y="1927236"/>
                    <a:pt x="640186" y="1924269"/>
                  </a:cubicBezTo>
                  <a:cubicBezTo>
                    <a:pt x="614964" y="1921301"/>
                    <a:pt x="594935" y="1917345"/>
                    <a:pt x="580099" y="1912400"/>
                  </a:cubicBezTo>
                  <a:cubicBezTo>
                    <a:pt x="565263" y="1907454"/>
                    <a:pt x="554630" y="1901025"/>
                    <a:pt x="548201" y="1893112"/>
                  </a:cubicBezTo>
                  <a:cubicBezTo>
                    <a:pt x="541772" y="1885200"/>
                    <a:pt x="538558" y="1876298"/>
                    <a:pt x="538558" y="1866407"/>
                  </a:cubicBezTo>
                  <a:lnTo>
                    <a:pt x="538558" y="318980"/>
                  </a:lnTo>
                  <a:lnTo>
                    <a:pt x="57861" y="318980"/>
                  </a:lnTo>
                  <a:cubicBezTo>
                    <a:pt x="47970" y="318980"/>
                    <a:pt x="39563" y="316013"/>
                    <a:pt x="32640" y="310079"/>
                  </a:cubicBezTo>
                  <a:cubicBezTo>
                    <a:pt x="25716" y="304144"/>
                    <a:pt x="19781" y="294995"/>
                    <a:pt x="14836" y="282631"/>
                  </a:cubicBezTo>
                  <a:cubicBezTo>
                    <a:pt x="9891" y="270268"/>
                    <a:pt x="6181" y="253948"/>
                    <a:pt x="3709" y="233672"/>
                  </a:cubicBezTo>
                  <a:cubicBezTo>
                    <a:pt x="1236" y="213395"/>
                    <a:pt x="0" y="188915"/>
                    <a:pt x="0" y="160232"/>
                  </a:cubicBezTo>
                  <a:cubicBezTo>
                    <a:pt x="0" y="130559"/>
                    <a:pt x="1236" y="105338"/>
                    <a:pt x="3709" y="84567"/>
                  </a:cubicBezTo>
                  <a:cubicBezTo>
                    <a:pt x="6181" y="63796"/>
                    <a:pt x="9891" y="47229"/>
                    <a:pt x="14836" y="34865"/>
                  </a:cubicBezTo>
                  <a:cubicBezTo>
                    <a:pt x="19781" y="22501"/>
                    <a:pt x="25716" y="13600"/>
                    <a:pt x="32640" y="8160"/>
                  </a:cubicBezTo>
                  <a:cubicBezTo>
                    <a:pt x="39563" y="2720"/>
                    <a:pt x="47970" y="0"/>
                    <a:pt x="57861" y="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b="0" i="0" u="none" strike="noStrike" cap="none">
                <a:solidFill>
                  <a:srgbClr val="FFFFFF"/>
                </a:solidFill>
                <a:latin typeface="Calibri"/>
                <a:ea typeface="Calibri"/>
                <a:cs typeface="Calibri"/>
                <a:sym typeface="Calibri"/>
              </a:endParaRPr>
            </a:p>
          </p:txBody>
        </p:sp>
        <p:sp>
          <p:nvSpPr>
            <p:cNvPr id="5491" name="Shape 5491"/>
            <p:cNvSpPr/>
            <p:nvPr/>
          </p:nvSpPr>
          <p:spPr>
            <a:xfrm>
              <a:off x="2198867" y="802692"/>
              <a:ext cx="2209529" cy="2397284"/>
            </a:xfrm>
            <a:custGeom>
              <a:avLst/>
              <a:gdLst/>
              <a:ahLst/>
              <a:cxnLst/>
              <a:rect l="0" t="0" r="0" b="0"/>
              <a:pathLst>
                <a:path w="2209529" h="2397284" extrusionOk="0">
                  <a:moveTo>
                    <a:pt x="0" y="293050"/>
                  </a:moveTo>
                  <a:lnTo>
                    <a:pt x="22306" y="300922"/>
                  </a:lnTo>
                  <a:lnTo>
                    <a:pt x="503003" y="300922"/>
                  </a:lnTo>
                  <a:lnTo>
                    <a:pt x="503003" y="729388"/>
                  </a:lnTo>
                  <a:close/>
                  <a:moveTo>
                    <a:pt x="1406731" y="0"/>
                  </a:moveTo>
                  <a:lnTo>
                    <a:pt x="2209529" y="696401"/>
                  </a:lnTo>
                  <a:lnTo>
                    <a:pt x="2209529" y="2397284"/>
                  </a:lnTo>
                  <a:lnTo>
                    <a:pt x="1115822" y="2397284"/>
                  </a:lnTo>
                  <a:lnTo>
                    <a:pt x="516470" y="1877366"/>
                  </a:lnTo>
                  <a:lnTo>
                    <a:pt x="544544" y="1894342"/>
                  </a:lnTo>
                  <a:cubicBezTo>
                    <a:pt x="559380" y="1899287"/>
                    <a:pt x="579409" y="1903243"/>
                    <a:pt x="604631" y="1906211"/>
                  </a:cubicBezTo>
                  <a:cubicBezTo>
                    <a:pt x="629853" y="1909178"/>
                    <a:pt x="661256" y="1910662"/>
                    <a:pt x="698842" y="1910662"/>
                  </a:cubicBezTo>
                  <a:cubicBezTo>
                    <a:pt x="736427" y="1910662"/>
                    <a:pt x="767831" y="1909178"/>
                    <a:pt x="793052" y="1906211"/>
                  </a:cubicBezTo>
                  <a:cubicBezTo>
                    <a:pt x="818274" y="1903243"/>
                    <a:pt x="838303" y="1899287"/>
                    <a:pt x="853139" y="1894342"/>
                  </a:cubicBezTo>
                  <a:cubicBezTo>
                    <a:pt x="867976" y="1889396"/>
                    <a:pt x="878608" y="1882967"/>
                    <a:pt x="885037" y="1875054"/>
                  </a:cubicBezTo>
                  <a:cubicBezTo>
                    <a:pt x="891466" y="1867142"/>
                    <a:pt x="894681" y="1858240"/>
                    <a:pt x="894681" y="1848349"/>
                  </a:cubicBezTo>
                  <a:lnTo>
                    <a:pt x="894681" y="300922"/>
                  </a:lnTo>
                  <a:lnTo>
                    <a:pt x="1375377" y="300922"/>
                  </a:lnTo>
                  <a:cubicBezTo>
                    <a:pt x="1384279" y="300922"/>
                    <a:pt x="1392439" y="297955"/>
                    <a:pt x="1399857" y="292021"/>
                  </a:cubicBezTo>
                  <a:cubicBezTo>
                    <a:pt x="1407275" y="286086"/>
                    <a:pt x="1413457" y="276937"/>
                    <a:pt x="1418402" y="264573"/>
                  </a:cubicBezTo>
                  <a:cubicBezTo>
                    <a:pt x="1423348" y="252210"/>
                    <a:pt x="1427057" y="235890"/>
                    <a:pt x="1429530" y="215614"/>
                  </a:cubicBezTo>
                  <a:cubicBezTo>
                    <a:pt x="1432003" y="195337"/>
                    <a:pt x="1433239" y="170857"/>
                    <a:pt x="1433239" y="142174"/>
                  </a:cubicBezTo>
                  <a:cubicBezTo>
                    <a:pt x="1433239" y="112501"/>
                    <a:pt x="1432003" y="87280"/>
                    <a:pt x="1429530" y="66509"/>
                  </a:cubicBezTo>
                  <a:cubicBezTo>
                    <a:pt x="1427057" y="45738"/>
                    <a:pt x="1423348" y="29171"/>
                    <a:pt x="1418402" y="16807"/>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b="0" i="0" u="none" strike="noStrike" cap="none">
                <a:solidFill>
                  <a:srgbClr val="FFFFFF"/>
                </a:solidFill>
                <a:latin typeface="Calibri"/>
                <a:ea typeface="Calibri"/>
                <a:cs typeface="Calibri"/>
                <a:sym typeface="Calibri"/>
              </a:endParaRPr>
            </a:p>
          </p:txBody>
        </p:sp>
      </p:grpSp>
      <p:grpSp>
        <p:nvGrpSpPr>
          <p:cNvPr id="5492" name="Shape 5492"/>
          <p:cNvGrpSpPr/>
          <p:nvPr/>
        </p:nvGrpSpPr>
        <p:grpSpPr>
          <a:xfrm>
            <a:off x="4427984" y="1845097"/>
            <a:ext cx="968870" cy="726652"/>
            <a:chOff x="1382807" y="174388"/>
            <a:chExt cx="3025589" cy="3025588"/>
          </a:xfrm>
        </p:grpSpPr>
        <p:sp>
          <p:nvSpPr>
            <p:cNvPr id="5493" name="Shape 5493"/>
            <p:cNvSpPr/>
            <p:nvPr/>
          </p:nvSpPr>
          <p:spPr>
            <a:xfrm>
              <a:off x="1382807" y="174388"/>
              <a:ext cx="3025588" cy="3025588"/>
            </a:xfrm>
            <a:prstGeom prst="rect">
              <a:avLst/>
            </a:prstGeom>
            <a:solidFill>
              <a:srgbClr val="C0392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b="0" i="0" u="none" strike="noStrike" cap="none">
                <a:solidFill>
                  <a:srgbClr val="FFFFFF"/>
                </a:solidFill>
                <a:latin typeface="Calibri"/>
                <a:ea typeface="Calibri"/>
                <a:cs typeface="Calibri"/>
                <a:sym typeface="Calibri"/>
              </a:endParaRPr>
            </a:p>
          </p:txBody>
        </p:sp>
        <p:sp>
          <p:nvSpPr>
            <p:cNvPr id="5494" name="Shape 5494"/>
            <p:cNvSpPr/>
            <p:nvPr/>
          </p:nvSpPr>
          <p:spPr>
            <a:xfrm>
              <a:off x="2540121" y="810818"/>
              <a:ext cx="1868275" cy="2389158"/>
            </a:xfrm>
            <a:custGeom>
              <a:avLst/>
              <a:gdLst/>
              <a:ahLst/>
              <a:cxnLst/>
              <a:rect l="0" t="0" r="0" b="0"/>
              <a:pathLst>
                <a:path w="1868275" h="2389158" extrusionOk="0">
                  <a:moveTo>
                    <a:pt x="0" y="1718"/>
                  </a:moveTo>
                  <a:lnTo>
                    <a:pt x="506810" y="441359"/>
                  </a:lnTo>
                  <a:lnTo>
                    <a:pt x="476232" y="509406"/>
                  </a:lnTo>
                  <a:cubicBezTo>
                    <a:pt x="457439" y="554904"/>
                    <a:pt x="438152" y="602875"/>
                    <a:pt x="418370" y="653319"/>
                  </a:cubicBezTo>
                  <a:cubicBezTo>
                    <a:pt x="398588" y="703762"/>
                    <a:pt x="379301" y="755689"/>
                    <a:pt x="360509" y="809100"/>
                  </a:cubicBezTo>
                  <a:lnTo>
                    <a:pt x="357541" y="809100"/>
                  </a:lnTo>
                  <a:cubicBezTo>
                    <a:pt x="336770" y="753711"/>
                    <a:pt x="316247" y="700795"/>
                    <a:pt x="295971" y="650351"/>
                  </a:cubicBezTo>
                  <a:cubicBezTo>
                    <a:pt x="275694" y="599908"/>
                    <a:pt x="255171" y="551937"/>
                    <a:pt x="234400" y="506439"/>
                  </a:cubicBezTo>
                  <a:lnTo>
                    <a:pt x="20757" y="34645"/>
                  </a:lnTo>
                  <a:close/>
                  <a:moveTo>
                    <a:pt x="1103694" y="0"/>
                  </a:moveTo>
                  <a:lnTo>
                    <a:pt x="1868275" y="663249"/>
                  </a:lnTo>
                  <a:lnTo>
                    <a:pt x="1868275" y="2389158"/>
                  </a:lnTo>
                  <a:lnTo>
                    <a:pt x="768108" y="2389158"/>
                  </a:lnTo>
                  <a:lnTo>
                    <a:pt x="176188" y="1875688"/>
                  </a:lnTo>
                  <a:lnTo>
                    <a:pt x="193600" y="1886216"/>
                  </a:lnTo>
                  <a:cubicBezTo>
                    <a:pt x="208931" y="1891161"/>
                    <a:pt x="228960" y="1895117"/>
                    <a:pt x="253687" y="1898085"/>
                  </a:cubicBezTo>
                  <a:cubicBezTo>
                    <a:pt x="278414" y="1901052"/>
                    <a:pt x="310065" y="1902536"/>
                    <a:pt x="348639" y="1902536"/>
                  </a:cubicBezTo>
                  <a:cubicBezTo>
                    <a:pt x="386225" y="1902536"/>
                    <a:pt x="417628" y="1901052"/>
                    <a:pt x="442850" y="1898085"/>
                  </a:cubicBezTo>
                  <a:cubicBezTo>
                    <a:pt x="468072" y="1895117"/>
                    <a:pt x="488101" y="1891161"/>
                    <a:pt x="502937" y="1886216"/>
                  </a:cubicBezTo>
                  <a:cubicBezTo>
                    <a:pt x="517773" y="1881270"/>
                    <a:pt x="528406" y="1874841"/>
                    <a:pt x="534835" y="1866928"/>
                  </a:cubicBezTo>
                  <a:cubicBezTo>
                    <a:pt x="541264" y="1859016"/>
                    <a:pt x="544479" y="1850114"/>
                    <a:pt x="544479" y="1840223"/>
                  </a:cubicBezTo>
                  <a:lnTo>
                    <a:pt x="544479" y="1165171"/>
                  </a:lnTo>
                  <a:lnTo>
                    <a:pt x="1069684" y="119212"/>
                  </a:lnTo>
                  <a:cubicBezTo>
                    <a:pt x="1087488" y="83604"/>
                    <a:pt x="1099357" y="55416"/>
                    <a:pt x="1105291" y="34645"/>
                  </a:cubicBezTo>
                  <a:cubicBezTo>
                    <a:pt x="1108259" y="24260"/>
                    <a:pt x="1109062" y="15172"/>
                    <a:pt x="1107702" y="7383"/>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b="0" i="0" u="none" strike="noStrike" cap="none">
                <a:solidFill>
                  <a:srgbClr val="FFFFFF"/>
                </a:solidFill>
                <a:latin typeface="Calibri"/>
                <a:ea typeface="Calibri"/>
                <a:cs typeface="Calibri"/>
                <a:sym typeface="Calibri"/>
              </a:endParaRPr>
            </a:p>
          </p:txBody>
        </p:sp>
        <p:sp>
          <p:nvSpPr>
            <p:cNvPr id="5495" name="Shape 5495"/>
            <p:cNvSpPr/>
            <p:nvPr/>
          </p:nvSpPr>
          <p:spPr>
            <a:xfrm>
              <a:off x="2128726" y="775732"/>
              <a:ext cx="1519738" cy="1937622"/>
            </a:xfrm>
            <a:custGeom>
              <a:avLst/>
              <a:gdLst/>
              <a:ahLst/>
              <a:cxnLst/>
              <a:rect l="0" t="0" r="0" b="0"/>
              <a:pathLst>
                <a:path w="1519738" h="1937622" extrusionOk="0">
                  <a:moveTo>
                    <a:pt x="202189" y="0"/>
                  </a:moveTo>
                  <a:cubicBezTo>
                    <a:pt x="247688" y="0"/>
                    <a:pt x="284036" y="989"/>
                    <a:pt x="311236" y="2967"/>
                  </a:cubicBezTo>
                  <a:cubicBezTo>
                    <a:pt x="338436" y="4946"/>
                    <a:pt x="359949" y="8655"/>
                    <a:pt x="375774" y="14095"/>
                  </a:cubicBezTo>
                  <a:cubicBezTo>
                    <a:pt x="391600" y="19534"/>
                    <a:pt x="403221" y="26705"/>
                    <a:pt x="410640" y="35607"/>
                  </a:cubicBezTo>
                  <a:cubicBezTo>
                    <a:pt x="418058" y="44509"/>
                    <a:pt x="425229" y="55883"/>
                    <a:pt x="432152" y="69731"/>
                  </a:cubicBezTo>
                  <a:lnTo>
                    <a:pt x="645795" y="541525"/>
                  </a:lnTo>
                  <a:cubicBezTo>
                    <a:pt x="666566" y="587023"/>
                    <a:pt x="687089" y="634994"/>
                    <a:pt x="707366" y="685437"/>
                  </a:cubicBezTo>
                  <a:cubicBezTo>
                    <a:pt x="727642" y="735881"/>
                    <a:pt x="748165" y="788797"/>
                    <a:pt x="768936" y="844186"/>
                  </a:cubicBezTo>
                  <a:lnTo>
                    <a:pt x="771904" y="844186"/>
                  </a:lnTo>
                  <a:cubicBezTo>
                    <a:pt x="790696" y="790775"/>
                    <a:pt x="809983" y="738848"/>
                    <a:pt x="829765" y="688405"/>
                  </a:cubicBezTo>
                  <a:cubicBezTo>
                    <a:pt x="849547" y="637961"/>
                    <a:pt x="868834" y="589990"/>
                    <a:pt x="887627" y="544492"/>
                  </a:cubicBezTo>
                  <a:lnTo>
                    <a:pt x="1098302" y="75665"/>
                  </a:lnTo>
                  <a:cubicBezTo>
                    <a:pt x="1103248" y="59840"/>
                    <a:pt x="1109430" y="47229"/>
                    <a:pt x="1116848" y="37833"/>
                  </a:cubicBezTo>
                  <a:cubicBezTo>
                    <a:pt x="1124266" y="28436"/>
                    <a:pt x="1135393" y="20771"/>
                    <a:pt x="1150229" y="14836"/>
                  </a:cubicBezTo>
                  <a:cubicBezTo>
                    <a:pt x="1165066" y="8902"/>
                    <a:pt x="1185342" y="4946"/>
                    <a:pt x="1211058" y="2967"/>
                  </a:cubicBezTo>
                  <a:cubicBezTo>
                    <a:pt x="1236774" y="989"/>
                    <a:pt x="1270898" y="0"/>
                    <a:pt x="1313429" y="0"/>
                  </a:cubicBezTo>
                  <a:cubicBezTo>
                    <a:pt x="1369807" y="0"/>
                    <a:pt x="1413574" y="1236"/>
                    <a:pt x="1444730" y="3709"/>
                  </a:cubicBezTo>
                  <a:cubicBezTo>
                    <a:pt x="1475886" y="6182"/>
                    <a:pt x="1497152" y="12611"/>
                    <a:pt x="1508526" y="22996"/>
                  </a:cubicBezTo>
                  <a:cubicBezTo>
                    <a:pt x="1519901" y="33382"/>
                    <a:pt x="1522621" y="48960"/>
                    <a:pt x="1516686" y="69731"/>
                  </a:cubicBezTo>
                  <a:cubicBezTo>
                    <a:pt x="1510752" y="90502"/>
                    <a:pt x="1498883" y="118690"/>
                    <a:pt x="1481079" y="154298"/>
                  </a:cubicBezTo>
                  <a:lnTo>
                    <a:pt x="955874" y="1200257"/>
                  </a:lnTo>
                  <a:lnTo>
                    <a:pt x="955874" y="1875309"/>
                  </a:lnTo>
                  <a:cubicBezTo>
                    <a:pt x="955874" y="1885200"/>
                    <a:pt x="952659" y="1894102"/>
                    <a:pt x="946230" y="1902014"/>
                  </a:cubicBezTo>
                  <a:cubicBezTo>
                    <a:pt x="939801" y="1909927"/>
                    <a:pt x="929168" y="1916356"/>
                    <a:pt x="914332" y="1921302"/>
                  </a:cubicBezTo>
                  <a:cubicBezTo>
                    <a:pt x="899496" y="1926247"/>
                    <a:pt x="879467" y="1930203"/>
                    <a:pt x="854245" y="1933171"/>
                  </a:cubicBezTo>
                  <a:cubicBezTo>
                    <a:pt x="829023" y="1936138"/>
                    <a:pt x="797620" y="1937622"/>
                    <a:pt x="760034" y="1937622"/>
                  </a:cubicBezTo>
                  <a:cubicBezTo>
                    <a:pt x="721460" y="1937622"/>
                    <a:pt x="689809" y="1936138"/>
                    <a:pt x="665082" y="1933171"/>
                  </a:cubicBezTo>
                  <a:cubicBezTo>
                    <a:pt x="640355" y="1930203"/>
                    <a:pt x="620326" y="1926247"/>
                    <a:pt x="604995" y="1921302"/>
                  </a:cubicBezTo>
                  <a:cubicBezTo>
                    <a:pt x="589664" y="1916356"/>
                    <a:pt x="579032" y="1909927"/>
                    <a:pt x="573097" y="1902014"/>
                  </a:cubicBezTo>
                  <a:cubicBezTo>
                    <a:pt x="567163" y="1894102"/>
                    <a:pt x="564195" y="1885200"/>
                    <a:pt x="564195" y="1875309"/>
                  </a:cubicBezTo>
                  <a:lnTo>
                    <a:pt x="564195" y="1200257"/>
                  </a:lnTo>
                  <a:lnTo>
                    <a:pt x="38990" y="154298"/>
                  </a:lnTo>
                  <a:cubicBezTo>
                    <a:pt x="20198" y="117701"/>
                    <a:pt x="8081" y="89265"/>
                    <a:pt x="2641" y="68989"/>
                  </a:cubicBezTo>
                  <a:cubicBezTo>
                    <a:pt x="-2799" y="48713"/>
                    <a:pt x="168" y="33382"/>
                    <a:pt x="11543" y="22996"/>
                  </a:cubicBezTo>
                  <a:cubicBezTo>
                    <a:pt x="22917" y="12611"/>
                    <a:pt x="43936" y="6182"/>
                    <a:pt x="74597" y="3709"/>
                  </a:cubicBezTo>
                  <a:cubicBezTo>
                    <a:pt x="105259" y="1236"/>
                    <a:pt x="147790" y="0"/>
                    <a:pt x="202189" y="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b="0" i="0" u="none" strike="noStrike" cap="none">
                <a:solidFill>
                  <a:srgbClr val="FFFFFF"/>
                </a:solidFill>
                <a:latin typeface="Calibri"/>
                <a:ea typeface="Calibri"/>
                <a:cs typeface="Calibri"/>
                <a:sym typeface="Calibri"/>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348"/>
        <p:cNvGrpSpPr/>
        <p:nvPr/>
      </p:nvGrpSpPr>
      <p:grpSpPr>
        <a:xfrm>
          <a:off x="0" y="0"/>
          <a:ext cx="0" cy="0"/>
          <a:chOff x="0" y="0"/>
          <a:chExt cx="0" cy="0"/>
        </a:xfrm>
      </p:grpSpPr>
      <p:sp>
        <p:nvSpPr>
          <p:cNvPr id="5349" name="Shape 5349"/>
          <p:cNvSpPr txBox="1">
            <a:spLocks noGrp="1"/>
          </p:cNvSpPr>
          <p:nvPr>
            <p:ph type="title"/>
          </p:nvPr>
        </p:nvSpPr>
        <p:spPr>
          <a:xfrm>
            <a:off x="1285567" y="273844"/>
            <a:ext cx="7229700" cy="9942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350" name="Shape 5350"/>
          <p:cNvSpPr txBox="1">
            <a:spLocks noGrp="1"/>
          </p:cNvSpPr>
          <p:nvPr>
            <p:ph type="body" idx="1"/>
          </p:nvPr>
        </p:nvSpPr>
        <p:spPr>
          <a:xfrm>
            <a:off x="908315" y="1551838"/>
            <a:ext cx="7607100" cy="3081000"/>
          </a:xfrm>
          <a:prstGeom prst="rect">
            <a:avLst/>
          </a:prstGeom>
        </p:spPr>
        <p:txBody>
          <a:bodyPr spcFirstLastPara="1" wrap="square" lIns="91425" tIns="91425" rIns="91425" bIns="91425" anchor="t" anchorCtr="0">
            <a:noAutofit/>
          </a:bodyPr>
          <a:lstStyle/>
          <a:p>
            <a:pPr marL="0" lvl="0" indent="0">
              <a:spcBef>
                <a:spcPts val="1000"/>
              </a:spcBef>
              <a:spcAft>
                <a:spcPts val="0"/>
              </a:spcAft>
              <a:buNone/>
            </a:pPr>
            <a:endParaRPr dirty="0"/>
          </a:p>
        </p:txBody>
      </p:sp>
      <p:sp>
        <p:nvSpPr>
          <p:cNvPr id="5353" name="Shape 5353"/>
          <p:cNvSpPr txBox="1">
            <a:spLocks noGrp="1"/>
          </p:cNvSpPr>
          <p:nvPr>
            <p:ph type="sldNum" idx="12"/>
          </p:nvPr>
        </p:nvSpPr>
        <p:spPr>
          <a:xfrm>
            <a:off x="6714241" y="4901305"/>
            <a:ext cx="2057400" cy="273900"/>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 sz="1200" b="0" i="0" u="none" strike="noStrike" cap="none">
                <a:solidFill>
                  <a:srgbClr val="FFFFFF"/>
                </a:solidFill>
                <a:latin typeface="Calibri"/>
                <a:ea typeface="Calibri"/>
                <a:cs typeface="Calibri"/>
                <a:sym typeface="Calibri"/>
              </a:rPr>
              <a:t>2</a:t>
            </a:fld>
            <a:endParaRPr sz="1200" b="0" i="0" u="none" strike="noStrike" cap="none" dirty="0">
              <a:solidFill>
                <a:srgbClr val="FFFFFF"/>
              </a:solidFill>
              <a:latin typeface="Calibri"/>
              <a:ea typeface="Calibri"/>
              <a:cs typeface="Calibri"/>
              <a:sym typeface="Calibri"/>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TextBox 2"/>
          <p:cNvSpPr txBox="1"/>
          <p:nvPr/>
        </p:nvSpPr>
        <p:spPr>
          <a:xfrm>
            <a:off x="140859" y="892109"/>
            <a:ext cx="2796339" cy="1600438"/>
          </a:xfrm>
          <a:prstGeom prst="rect">
            <a:avLst/>
          </a:prstGeom>
          <a:noFill/>
        </p:spPr>
        <p:txBody>
          <a:bodyPr wrap="square" rtlCol="0">
            <a:spAutoFit/>
          </a:bodyPr>
          <a:lstStyle/>
          <a:p>
            <a:pPr marL="457200" lvl="0" indent="-342900">
              <a:buClr>
                <a:srgbClr val="FFFFFF"/>
              </a:buClr>
              <a:buSzPts val="1800"/>
              <a:buChar char="●"/>
            </a:pPr>
            <a:r>
              <a:rPr lang="en-US">
                <a:solidFill>
                  <a:srgbClr val="FFFFFF"/>
                </a:solidFill>
              </a:rPr>
              <a:t>10 LEGO truck models</a:t>
            </a:r>
          </a:p>
          <a:p>
            <a:pPr marL="457200" lvl="0" indent="-342900">
              <a:buClr>
                <a:srgbClr val="FFFFFF"/>
              </a:buClr>
              <a:buSzPts val="1800"/>
              <a:buChar char="●"/>
            </a:pPr>
            <a:r>
              <a:rPr lang="en-US">
                <a:solidFill>
                  <a:srgbClr val="FFFFFF"/>
                </a:solidFill>
              </a:rPr>
              <a:t>2 methods </a:t>
            </a:r>
          </a:p>
          <a:p>
            <a:pPr marL="457200" lvl="0" indent="-342900">
              <a:buClr>
                <a:srgbClr val="FFFFFF"/>
              </a:buClr>
              <a:buSzPts val="1800"/>
              <a:buChar char="●"/>
            </a:pPr>
            <a:r>
              <a:rPr lang="en-US">
                <a:solidFill>
                  <a:srgbClr val="FFFFFF"/>
                </a:solidFill>
              </a:rPr>
              <a:t>50 dram reward for each </a:t>
            </a:r>
          </a:p>
          <a:p>
            <a:pPr lvl="0"/>
            <a:r>
              <a:rPr lang="en-US">
                <a:solidFill>
                  <a:srgbClr val="FFFFFF"/>
                </a:solidFill>
              </a:rPr>
              <a:t>	assembled model</a:t>
            </a:r>
          </a:p>
          <a:p>
            <a:pPr marL="457200" lvl="0" indent="-342900">
              <a:buClr>
                <a:srgbClr val="FFFFFF"/>
              </a:buClr>
              <a:buSzPts val="1800"/>
              <a:buChar char="●"/>
            </a:pPr>
            <a:r>
              <a:rPr lang="en-US">
                <a:solidFill>
                  <a:srgbClr val="FFFFFF"/>
                </a:solidFill>
              </a:rPr>
              <a:t>Like/dislike assembling</a:t>
            </a:r>
          </a:p>
          <a:p>
            <a:pPr lvl="0"/>
            <a:r>
              <a:rPr lang="en-US">
                <a:solidFill>
                  <a:srgbClr val="FFFFFF"/>
                </a:solidFill>
              </a:rPr>
              <a:t>	LEGOs</a:t>
            </a:r>
          </a:p>
          <a:p>
            <a:pPr marL="457200" lvl="0" indent="-342900">
              <a:buClr>
                <a:srgbClr val="FFFFFF"/>
              </a:buClr>
              <a:buSzPts val="1800"/>
              <a:buChar char="●"/>
            </a:pPr>
            <a:r>
              <a:rPr lang="en-US">
                <a:solidFill>
                  <a:srgbClr val="FFFFFF"/>
                </a:solidFill>
              </a:rPr>
              <a:t>40 participants</a:t>
            </a:r>
            <a:endParaRPr lang="en-US" dirty="0">
              <a:solidFill>
                <a:srgbClr val="FFFFFF"/>
              </a:solidFill>
            </a:endParaRPr>
          </a:p>
        </p:txBody>
      </p:sp>
      <p:sp>
        <p:nvSpPr>
          <p:cNvPr id="4" name="TextBox 3"/>
          <p:cNvSpPr txBox="1"/>
          <p:nvPr/>
        </p:nvSpPr>
        <p:spPr>
          <a:xfrm>
            <a:off x="644439" y="512925"/>
            <a:ext cx="2645692" cy="461665"/>
          </a:xfrm>
          <a:prstGeom prst="rect">
            <a:avLst/>
          </a:prstGeom>
          <a:noFill/>
        </p:spPr>
        <p:txBody>
          <a:bodyPr wrap="square" rtlCol="0">
            <a:spAutoFit/>
          </a:bodyPr>
          <a:lstStyle/>
          <a:p>
            <a:pPr lvl="0"/>
            <a:r>
              <a:rPr lang="en-US" sz="2400">
                <a:solidFill>
                  <a:srgbClr val="FFFFFF"/>
                </a:solidFill>
              </a:rPr>
              <a:t>The Experiment</a:t>
            </a:r>
            <a:endParaRPr lang="en-US" sz="2400" dirty="0">
              <a:solidFill>
                <a:srgbClr val="FFFFFF"/>
              </a:solidFill>
            </a:endParaRPr>
          </a:p>
        </p:txBody>
      </p:sp>
      <p:sp>
        <p:nvSpPr>
          <p:cNvPr id="10" name="Shape 5361"/>
          <p:cNvSpPr txBox="1">
            <a:spLocks/>
          </p:cNvSpPr>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Font typeface="Arial"/>
              <a:buNone/>
              <a:defRPr sz="1200" b="0" i="0" u="none" strike="noStrike" cap="none">
                <a:solidFill>
                  <a:srgbClr val="888888"/>
                </a:solidFill>
                <a:latin typeface="Calibri"/>
                <a:ea typeface="Calibri"/>
                <a:cs typeface="Calibri"/>
                <a:sym typeface="Calibri"/>
              </a:defRPr>
            </a:lvl9pPr>
          </a:lstStyle>
          <a:p>
            <a:r>
              <a:rPr lang="en" dirty="0"/>
              <a:t>2</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358"/>
        <p:cNvGrpSpPr/>
        <p:nvPr/>
      </p:nvGrpSpPr>
      <p:grpSpPr>
        <a:xfrm>
          <a:off x="0" y="0"/>
          <a:ext cx="0" cy="0"/>
          <a:chOff x="0" y="0"/>
          <a:chExt cx="0" cy="0"/>
        </a:xfrm>
      </p:grpSpPr>
      <p:sp>
        <p:nvSpPr>
          <p:cNvPr id="5359" name="Shape 5359"/>
          <p:cNvSpPr txBox="1">
            <a:spLocks noGrp="1"/>
          </p:cNvSpPr>
          <p:nvPr>
            <p:ph type="title"/>
          </p:nvPr>
        </p:nvSpPr>
        <p:spPr>
          <a:xfrm>
            <a:off x="628650" y="273845"/>
            <a:ext cx="7886700" cy="994172"/>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4400"/>
              <a:buFont typeface="Calibri"/>
              <a:buNone/>
            </a:pPr>
            <a:r>
              <a:rPr lang="en"/>
              <a:t>Prehistory</a:t>
            </a:r>
            <a:endParaRPr sz="4400" b="0" i="0" u="none" strike="noStrike" cap="none">
              <a:solidFill>
                <a:schemeClr val="dk1"/>
              </a:solidFill>
              <a:latin typeface="Calibri"/>
              <a:ea typeface="Calibri"/>
              <a:cs typeface="Calibri"/>
              <a:sym typeface="Calibri"/>
            </a:endParaRPr>
          </a:p>
        </p:txBody>
      </p:sp>
      <p:sp>
        <p:nvSpPr>
          <p:cNvPr id="5360" name="Shape 5360"/>
          <p:cNvSpPr txBox="1">
            <a:spLocks noGrp="1"/>
          </p:cNvSpPr>
          <p:nvPr>
            <p:ph type="body" idx="1"/>
          </p:nvPr>
        </p:nvSpPr>
        <p:spPr>
          <a:xfrm>
            <a:off x="628650" y="1153925"/>
            <a:ext cx="7886700" cy="3478800"/>
          </a:xfrm>
          <a:prstGeom prst="rect">
            <a:avLst/>
          </a:prstGeom>
          <a:noFill/>
          <a:ln>
            <a:noFill/>
          </a:ln>
        </p:spPr>
        <p:txBody>
          <a:bodyPr spcFirstLastPara="1" wrap="square" lIns="91425" tIns="45700" rIns="91425" bIns="45700" anchor="t" anchorCtr="0">
            <a:noAutofit/>
          </a:bodyPr>
          <a:lstStyle/>
          <a:p>
            <a:pPr marL="228600" marR="0" lvl="0" indent="-228600" algn="l" rtl="0">
              <a:lnSpc>
                <a:spcPct val="90000"/>
              </a:lnSpc>
              <a:spcBef>
                <a:spcPts val="0"/>
              </a:spcBef>
              <a:spcAft>
                <a:spcPts val="0"/>
              </a:spcAft>
              <a:buClr>
                <a:schemeClr val="dk1"/>
              </a:buClr>
              <a:buSzPts val="2800"/>
              <a:buFont typeface="Arial"/>
              <a:buChar char="•"/>
            </a:pPr>
            <a:r>
              <a:rPr lang="en"/>
              <a:t>What conditions motivate people at work?</a:t>
            </a:r>
            <a:endParaRPr/>
          </a:p>
          <a:p>
            <a:pPr marL="457200" marR="0" lvl="0" indent="0" algn="l" rtl="0">
              <a:lnSpc>
                <a:spcPct val="90000"/>
              </a:lnSpc>
              <a:spcBef>
                <a:spcPts val="500"/>
              </a:spcBef>
              <a:spcAft>
                <a:spcPts val="0"/>
              </a:spcAft>
              <a:buNone/>
            </a:pPr>
            <a:r>
              <a:rPr lang="en" sz="2400"/>
              <a:t>Based on Dan Ariely’s research</a:t>
            </a:r>
            <a:endParaRPr sz="2400"/>
          </a:p>
          <a:p>
            <a:pPr marL="457200" marR="0" lvl="0" indent="0" algn="l" rtl="0">
              <a:lnSpc>
                <a:spcPct val="90000"/>
              </a:lnSpc>
              <a:spcBef>
                <a:spcPts val="500"/>
              </a:spcBef>
              <a:spcAft>
                <a:spcPts val="0"/>
              </a:spcAft>
              <a:buNone/>
            </a:pPr>
            <a:endParaRPr sz="2400"/>
          </a:p>
          <a:p>
            <a:pPr marL="1143000" marR="0" lvl="2" indent="-254000" algn="l" rtl="0">
              <a:lnSpc>
                <a:spcPct val="90000"/>
              </a:lnSpc>
              <a:spcBef>
                <a:spcPts val="500"/>
              </a:spcBef>
              <a:spcAft>
                <a:spcPts val="0"/>
              </a:spcAft>
              <a:buClr>
                <a:schemeClr val="dk1"/>
              </a:buClr>
              <a:buSzPts val="2400"/>
              <a:buFont typeface="Arial"/>
              <a:buChar char="•"/>
            </a:pPr>
            <a:r>
              <a:rPr lang="en" sz="2400"/>
              <a:t>Meaningful method</a:t>
            </a:r>
            <a:endParaRPr sz="2400"/>
          </a:p>
          <a:p>
            <a:pPr marL="1143000" marR="0" lvl="2" indent="-254000" algn="l" rtl="0">
              <a:lnSpc>
                <a:spcPct val="90000"/>
              </a:lnSpc>
              <a:spcBef>
                <a:spcPts val="500"/>
              </a:spcBef>
              <a:spcAft>
                <a:spcPts val="0"/>
              </a:spcAft>
              <a:buClr>
                <a:schemeClr val="dk1"/>
              </a:buClr>
              <a:buSzPts val="2400"/>
              <a:buFont typeface="Arial"/>
              <a:buChar char="•"/>
            </a:pPr>
            <a:r>
              <a:rPr lang="en" sz="2400"/>
              <a:t>Sisyphus method</a:t>
            </a:r>
            <a:endParaRPr sz="2400"/>
          </a:p>
          <a:p>
            <a:pPr marL="0" marR="0" lvl="0" indent="0" algn="l" rtl="0">
              <a:lnSpc>
                <a:spcPct val="90000"/>
              </a:lnSpc>
              <a:spcBef>
                <a:spcPts val="500"/>
              </a:spcBef>
              <a:spcAft>
                <a:spcPts val="0"/>
              </a:spcAft>
              <a:buNone/>
            </a:pPr>
            <a:endParaRPr/>
          </a:p>
          <a:p>
            <a:pPr marL="1371600" marR="0" lvl="0" indent="0" algn="l" rtl="0">
              <a:lnSpc>
                <a:spcPct val="90000"/>
              </a:lnSpc>
              <a:spcBef>
                <a:spcPts val="500"/>
              </a:spcBef>
              <a:spcAft>
                <a:spcPts val="0"/>
              </a:spcAft>
              <a:buNone/>
            </a:pPr>
            <a:endParaRPr sz="1800" b="0" i="0" u="none" strike="noStrike" cap="none">
              <a:solidFill>
                <a:schemeClr val="dk1"/>
              </a:solidFill>
              <a:latin typeface="Calibri"/>
              <a:ea typeface="Calibri"/>
              <a:cs typeface="Calibri"/>
              <a:sym typeface="Calibri"/>
            </a:endParaRPr>
          </a:p>
        </p:txBody>
      </p:sp>
      <p:sp>
        <p:nvSpPr>
          <p:cNvPr id="5361" name="Shape 5361"/>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 sz="1200" b="0" i="0" u="none" strike="noStrike" cap="none">
                <a:solidFill>
                  <a:srgbClr val="888888"/>
                </a:solidFill>
                <a:latin typeface="Calibri"/>
                <a:ea typeface="Calibri"/>
                <a:cs typeface="Calibri"/>
                <a:sym typeface="Calibri"/>
              </a:rPr>
              <a:t>3</a:t>
            </a:fld>
            <a:endParaRPr sz="1200" b="0" i="0" u="none" strike="noStrike" cap="none" dirty="0">
              <a:solidFill>
                <a:srgbClr val="888888"/>
              </a:solidFill>
              <a:latin typeface="Calibri"/>
              <a:ea typeface="Calibri"/>
              <a:cs typeface="Calibri"/>
              <a:sym typeface="Calibri"/>
            </a:endParaRPr>
          </a:p>
        </p:txBody>
      </p:sp>
      <p:pic>
        <p:nvPicPr>
          <p:cNvPr id="5362" name="Shape 5362"/>
          <p:cNvPicPr preferRelativeResize="0"/>
          <p:nvPr/>
        </p:nvPicPr>
        <p:blipFill>
          <a:blip r:embed="rId3">
            <a:alphaModFix/>
          </a:blip>
          <a:stretch>
            <a:fillRect/>
          </a:stretch>
        </p:blipFill>
        <p:spPr>
          <a:xfrm>
            <a:off x="6115050" y="1779400"/>
            <a:ext cx="2476500" cy="2476500"/>
          </a:xfrm>
          <a:prstGeom prst="rect">
            <a:avLst/>
          </a:prstGeom>
          <a:noFill/>
          <a:ln>
            <a:noFill/>
          </a:ln>
        </p:spPr>
      </p:pic>
      <p:sp>
        <p:nvSpPr>
          <p:cNvPr id="5363" name="Shape 5363"/>
          <p:cNvSpPr txBox="1"/>
          <p:nvPr/>
        </p:nvSpPr>
        <p:spPr>
          <a:xfrm>
            <a:off x="5469475" y="3982000"/>
            <a:ext cx="1034400" cy="2739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i="1"/>
              <a:t>Dan Ariely</a:t>
            </a:r>
            <a:endParaRPr i="1"/>
          </a:p>
        </p:txBody>
      </p:sp>
      <p:sp>
        <p:nvSpPr>
          <p:cNvPr id="5364" name="Shape 5364"/>
          <p:cNvSpPr txBox="1"/>
          <p:nvPr/>
        </p:nvSpPr>
        <p:spPr>
          <a:xfrm>
            <a:off x="4215325" y="4255900"/>
            <a:ext cx="4743600" cy="5841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a:t>http://danariely.com</a:t>
            </a:r>
            <a:endParaRPr/>
          </a:p>
          <a:p>
            <a:pPr marL="0" lvl="0" indent="0">
              <a:spcBef>
                <a:spcPts val="0"/>
              </a:spcBef>
              <a:spcAft>
                <a:spcPts val="0"/>
              </a:spcAft>
              <a:buNone/>
            </a:pPr>
            <a:r>
              <a:rPr lang="en"/>
              <a:t>https://www.youtube.com/watch?v=5aH2Ppjpcho</a:t>
            </a:r>
            <a:endParaRPr/>
          </a:p>
        </p:txBody>
      </p:sp>
      <p:pic>
        <p:nvPicPr>
          <p:cNvPr id="5365" name="Shape 5365"/>
          <p:cNvPicPr preferRelativeResize="0"/>
          <p:nvPr/>
        </p:nvPicPr>
        <p:blipFill>
          <a:blip r:embed="rId4">
            <a:alphaModFix/>
          </a:blip>
          <a:stretch>
            <a:fillRect/>
          </a:stretch>
        </p:blipFill>
        <p:spPr>
          <a:xfrm>
            <a:off x="534903" y="2906300"/>
            <a:ext cx="1400976" cy="17264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370"/>
        <p:cNvGrpSpPr/>
        <p:nvPr/>
      </p:nvGrpSpPr>
      <p:grpSpPr>
        <a:xfrm>
          <a:off x="0" y="0"/>
          <a:ext cx="0" cy="0"/>
          <a:chOff x="0" y="0"/>
          <a:chExt cx="0" cy="0"/>
        </a:xfrm>
      </p:grpSpPr>
      <p:sp>
        <p:nvSpPr>
          <p:cNvPr id="5371" name="Shape 5371"/>
          <p:cNvSpPr txBox="1">
            <a:spLocks noGrp="1"/>
          </p:cNvSpPr>
          <p:nvPr>
            <p:ph type="sldNum" idx="12"/>
          </p:nvPr>
        </p:nvSpPr>
        <p:spPr>
          <a:xfrm>
            <a:off x="6457950" y="4767263"/>
            <a:ext cx="2057400" cy="273900"/>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 sz="1200" b="0" i="0" u="none" strike="noStrike" cap="none">
                <a:solidFill>
                  <a:srgbClr val="888888"/>
                </a:solidFill>
                <a:latin typeface="Calibri"/>
                <a:ea typeface="Calibri"/>
                <a:cs typeface="Calibri"/>
                <a:sym typeface="Calibri"/>
              </a:rPr>
              <a:t>4</a:t>
            </a:fld>
            <a:endParaRPr sz="1200" b="0" i="0" u="none" strike="noStrike" cap="none">
              <a:solidFill>
                <a:srgbClr val="888888"/>
              </a:solidFill>
              <a:latin typeface="Calibri"/>
              <a:ea typeface="Calibri"/>
              <a:cs typeface="Calibri"/>
              <a:sym typeface="Calibri"/>
            </a:endParaRPr>
          </a:p>
        </p:txBody>
      </p:sp>
      <p:pic>
        <p:nvPicPr>
          <p:cNvPr id="5372" name="Shape 5372"/>
          <p:cNvPicPr preferRelativeResize="0"/>
          <p:nvPr/>
        </p:nvPicPr>
        <p:blipFill>
          <a:blip r:embed="rId3">
            <a:alphaModFix/>
          </a:blip>
          <a:stretch>
            <a:fillRect/>
          </a:stretch>
        </p:blipFill>
        <p:spPr>
          <a:xfrm>
            <a:off x="53175" y="152375"/>
            <a:ext cx="2303579" cy="1727677"/>
          </a:xfrm>
          <a:prstGeom prst="rect">
            <a:avLst/>
          </a:prstGeom>
          <a:noFill/>
          <a:ln>
            <a:noFill/>
          </a:ln>
        </p:spPr>
      </p:pic>
      <p:pic>
        <p:nvPicPr>
          <p:cNvPr id="5373" name="Shape 5373"/>
          <p:cNvPicPr preferRelativeResize="0"/>
          <p:nvPr/>
        </p:nvPicPr>
        <p:blipFill>
          <a:blip r:embed="rId4">
            <a:alphaModFix/>
          </a:blip>
          <a:stretch>
            <a:fillRect/>
          </a:stretch>
        </p:blipFill>
        <p:spPr>
          <a:xfrm>
            <a:off x="6618601" y="152375"/>
            <a:ext cx="2303579" cy="1727684"/>
          </a:xfrm>
          <a:prstGeom prst="rect">
            <a:avLst/>
          </a:prstGeom>
          <a:noFill/>
          <a:ln>
            <a:noFill/>
          </a:ln>
        </p:spPr>
      </p:pic>
      <p:pic>
        <p:nvPicPr>
          <p:cNvPr id="5374" name="Shape 5374"/>
          <p:cNvPicPr preferRelativeResize="0"/>
          <p:nvPr/>
        </p:nvPicPr>
        <p:blipFill>
          <a:blip r:embed="rId5">
            <a:alphaModFix/>
          </a:blip>
          <a:stretch>
            <a:fillRect/>
          </a:stretch>
        </p:blipFill>
        <p:spPr>
          <a:xfrm>
            <a:off x="350877" y="2939996"/>
            <a:ext cx="1575873" cy="2101174"/>
          </a:xfrm>
          <a:prstGeom prst="rect">
            <a:avLst/>
          </a:prstGeom>
          <a:noFill/>
          <a:ln>
            <a:noFill/>
          </a:ln>
        </p:spPr>
      </p:pic>
      <p:pic>
        <p:nvPicPr>
          <p:cNvPr id="5375" name="Shape 5375"/>
          <p:cNvPicPr preferRelativeResize="0"/>
          <p:nvPr/>
        </p:nvPicPr>
        <p:blipFill>
          <a:blip r:embed="rId6">
            <a:alphaModFix/>
          </a:blip>
          <a:stretch>
            <a:fillRect/>
          </a:stretch>
        </p:blipFill>
        <p:spPr>
          <a:xfrm>
            <a:off x="5107483" y="2133452"/>
            <a:ext cx="3876964" cy="2907723"/>
          </a:xfrm>
          <a:prstGeom prst="rect">
            <a:avLst/>
          </a:prstGeom>
          <a:noFill/>
          <a:ln>
            <a:noFill/>
          </a:ln>
        </p:spPr>
      </p:pic>
      <p:pic>
        <p:nvPicPr>
          <p:cNvPr id="5376" name="Shape 5376"/>
          <p:cNvPicPr preferRelativeResize="0"/>
          <p:nvPr/>
        </p:nvPicPr>
        <p:blipFill>
          <a:blip r:embed="rId7">
            <a:alphaModFix/>
          </a:blip>
          <a:stretch>
            <a:fillRect/>
          </a:stretch>
        </p:blipFill>
        <p:spPr>
          <a:xfrm>
            <a:off x="1817250" y="1763496"/>
            <a:ext cx="1485799" cy="1981075"/>
          </a:xfrm>
          <a:prstGeom prst="rect">
            <a:avLst/>
          </a:prstGeom>
          <a:noFill/>
          <a:ln>
            <a:noFill/>
          </a:ln>
        </p:spPr>
      </p:pic>
      <p:pic>
        <p:nvPicPr>
          <p:cNvPr id="5377" name="Shape 5377"/>
          <p:cNvPicPr preferRelativeResize="0"/>
          <p:nvPr/>
        </p:nvPicPr>
        <p:blipFill>
          <a:blip r:embed="rId8">
            <a:alphaModFix/>
          </a:blip>
          <a:stretch>
            <a:fillRect/>
          </a:stretch>
        </p:blipFill>
        <p:spPr>
          <a:xfrm>
            <a:off x="278413" y="1880048"/>
            <a:ext cx="1538846" cy="1154150"/>
          </a:xfrm>
          <a:prstGeom prst="rect">
            <a:avLst/>
          </a:prstGeom>
          <a:noFill/>
          <a:ln>
            <a:noFill/>
          </a:ln>
        </p:spPr>
      </p:pic>
      <p:pic>
        <p:nvPicPr>
          <p:cNvPr id="5378" name="Shape 5378"/>
          <p:cNvPicPr preferRelativeResize="0"/>
          <p:nvPr/>
        </p:nvPicPr>
        <p:blipFill>
          <a:blip r:embed="rId9">
            <a:alphaModFix/>
          </a:blip>
          <a:stretch>
            <a:fillRect/>
          </a:stretch>
        </p:blipFill>
        <p:spPr>
          <a:xfrm>
            <a:off x="4919101" y="11"/>
            <a:ext cx="1538846" cy="1154135"/>
          </a:xfrm>
          <a:prstGeom prst="rect">
            <a:avLst/>
          </a:prstGeom>
          <a:noFill/>
          <a:ln>
            <a:noFill/>
          </a:ln>
        </p:spPr>
      </p:pic>
      <p:pic>
        <p:nvPicPr>
          <p:cNvPr id="5379" name="Shape 5379"/>
          <p:cNvPicPr preferRelativeResize="0"/>
          <p:nvPr/>
        </p:nvPicPr>
        <p:blipFill>
          <a:blip r:embed="rId10">
            <a:alphaModFix/>
          </a:blip>
          <a:stretch>
            <a:fillRect/>
          </a:stretch>
        </p:blipFill>
        <p:spPr>
          <a:xfrm>
            <a:off x="5764551" y="916439"/>
            <a:ext cx="1538826" cy="1154127"/>
          </a:xfrm>
          <a:prstGeom prst="rect">
            <a:avLst/>
          </a:prstGeom>
          <a:noFill/>
          <a:ln>
            <a:noFill/>
          </a:ln>
        </p:spPr>
      </p:pic>
      <p:pic>
        <p:nvPicPr>
          <p:cNvPr id="5380" name="Shape 5380"/>
          <p:cNvPicPr preferRelativeResize="0"/>
          <p:nvPr/>
        </p:nvPicPr>
        <p:blipFill>
          <a:blip r:embed="rId11">
            <a:alphaModFix/>
          </a:blip>
          <a:stretch>
            <a:fillRect/>
          </a:stretch>
        </p:blipFill>
        <p:spPr>
          <a:xfrm>
            <a:off x="2705538" y="3415819"/>
            <a:ext cx="2303579" cy="1727684"/>
          </a:xfrm>
          <a:prstGeom prst="rect">
            <a:avLst/>
          </a:prstGeom>
          <a:noFill/>
          <a:ln>
            <a:noFill/>
          </a:ln>
        </p:spPr>
      </p:pic>
      <p:pic>
        <p:nvPicPr>
          <p:cNvPr id="2" name="Picture 1"/>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163391" y="152375"/>
            <a:ext cx="1736419" cy="231522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385"/>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1891" y="247828"/>
            <a:ext cx="2872981" cy="726394"/>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391"/>
        <p:cNvGrpSpPr/>
        <p:nvPr/>
      </p:nvGrpSpPr>
      <p:grpSpPr>
        <a:xfrm>
          <a:off x="0" y="0"/>
          <a:ext cx="0" cy="0"/>
          <a:chOff x="0" y="0"/>
          <a:chExt cx="0" cy="0"/>
        </a:xfrm>
      </p:grpSpPr>
      <p:sp>
        <p:nvSpPr>
          <p:cNvPr id="5392" name="Shape 5392"/>
          <p:cNvSpPr txBox="1">
            <a:spLocks noGrp="1"/>
          </p:cNvSpPr>
          <p:nvPr>
            <p:ph type="sldNum" idx="12"/>
          </p:nvPr>
        </p:nvSpPr>
        <p:spPr>
          <a:xfrm>
            <a:off x="6457950" y="4767263"/>
            <a:ext cx="2057400" cy="273900"/>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 sz="1200" b="0" i="0" u="none" strike="noStrike" cap="none">
                <a:solidFill>
                  <a:srgbClr val="888888"/>
                </a:solidFill>
                <a:latin typeface="Calibri"/>
                <a:ea typeface="Calibri"/>
                <a:cs typeface="Calibri"/>
                <a:sym typeface="Calibri"/>
              </a:rPr>
              <a:t>6</a:t>
            </a:fld>
            <a:endParaRPr sz="1200" b="0" i="0" u="none" strike="noStrike" cap="none">
              <a:solidFill>
                <a:srgbClr val="888888"/>
              </a:solidFill>
              <a:latin typeface="Calibri"/>
              <a:ea typeface="Calibri"/>
              <a:cs typeface="Calibri"/>
              <a:sym typeface="Calibri"/>
            </a:endParaRPr>
          </a:p>
        </p:txBody>
      </p:sp>
      <p:pic>
        <p:nvPicPr>
          <p:cNvPr id="5393" name="Shape 5393"/>
          <p:cNvPicPr preferRelativeResize="0"/>
          <p:nvPr/>
        </p:nvPicPr>
        <p:blipFill>
          <a:blip r:embed="rId3">
            <a:alphaModFix/>
          </a:blip>
          <a:stretch>
            <a:fillRect/>
          </a:stretch>
        </p:blipFill>
        <p:spPr>
          <a:xfrm>
            <a:off x="0" y="0"/>
            <a:ext cx="9144001" cy="48210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398"/>
        <p:cNvGrpSpPr/>
        <p:nvPr/>
      </p:nvGrpSpPr>
      <p:grpSpPr>
        <a:xfrm>
          <a:off x="0" y="0"/>
          <a:ext cx="0" cy="0"/>
          <a:chOff x="0" y="0"/>
          <a:chExt cx="0" cy="0"/>
        </a:xfrm>
      </p:grpSpPr>
      <p:sp>
        <p:nvSpPr>
          <p:cNvPr id="5399" name="Shape 5399"/>
          <p:cNvSpPr txBox="1">
            <a:spLocks noGrp="1"/>
          </p:cNvSpPr>
          <p:nvPr>
            <p:ph type="sldNum" idx="12"/>
          </p:nvPr>
        </p:nvSpPr>
        <p:spPr>
          <a:xfrm>
            <a:off x="6457950" y="4767263"/>
            <a:ext cx="2057400" cy="273900"/>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 sz="1200" b="0" i="0" u="none" strike="noStrike" cap="none">
                <a:solidFill>
                  <a:srgbClr val="888888"/>
                </a:solidFill>
                <a:latin typeface="Calibri"/>
                <a:ea typeface="Calibri"/>
                <a:cs typeface="Calibri"/>
                <a:sym typeface="Calibri"/>
              </a:rPr>
              <a:t>7</a:t>
            </a:fld>
            <a:endParaRPr sz="1200" b="0" i="0" u="none" strike="noStrike" cap="none">
              <a:solidFill>
                <a:srgbClr val="888888"/>
              </a:solidFill>
              <a:latin typeface="Calibri"/>
              <a:ea typeface="Calibri"/>
              <a:cs typeface="Calibri"/>
              <a:sym typeface="Calibri"/>
            </a:endParaRPr>
          </a:p>
        </p:txBody>
      </p:sp>
      <p:sp>
        <p:nvSpPr>
          <p:cNvPr id="5400" name="Shape 5400"/>
          <p:cNvSpPr txBox="1"/>
          <p:nvPr/>
        </p:nvSpPr>
        <p:spPr>
          <a:xfrm>
            <a:off x="396000" y="272875"/>
            <a:ext cx="8352000" cy="47682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sz="2400" dirty="0">
                <a:solidFill>
                  <a:schemeClr val="dk1"/>
                </a:solidFill>
              </a:rPr>
              <a:t>Independent variables		Dependent variable	</a:t>
            </a:r>
            <a:endParaRPr sz="2400" dirty="0">
              <a:solidFill>
                <a:schemeClr val="dk1"/>
              </a:solidFill>
            </a:endParaRPr>
          </a:p>
          <a:p>
            <a:pPr marL="0" lvl="0" indent="0">
              <a:spcBef>
                <a:spcPts val="0"/>
              </a:spcBef>
              <a:spcAft>
                <a:spcPts val="0"/>
              </a:spcAft>
              <a:buNone/>
            </a:pPr>
            <a:r>
              <a:rPr lang="en" sz="1800" dirty="0"/>
              <a:t>	</a:t>
            </a:r>
            <a:endParaRPr sz="1800" dirty="0"/>
          </a:p>
          <a:p>
            <a:pPr marL="457200" lvl="0" indent="-342900" rtl="0">
              <a:spcBef>
                <a:spcPts val="0"/>
              </a:spcBef>
              <a:spcAft>
                <a:spcPts val="0"/>
              </a:spcAft>
              <a:buSzPts val="1800"/>
              <a:buChar char="●"/>
            </a:pPr>
            <a:r>
              <a:rPr lang="en" sz="1800" dirty="0">
                <a:solidFill>
                  <a:schemeClr val="dk1"/>
                </a:solidFill>
              </a:rPr>
              <a:t>Gender: male, female</a:t>
            </a:r>
            <a:r>
              <a:rPr lang="en" sz="1800" dirty="0"/>
              <a:t>			   Quantity: min 1, max 10</a:t>
            </a:r>
            <a:endParaRPr sz="1800" dirty="0">
              <a:solidFill>
                <a:schemeClr val="dk1"/>
              </a:solidFill>
            </a:endParaRPr>
          </a:p>
          <a:p>
            <a:pPr marL="457200" marR="0" lvl="0" indent="-342900" algn="l" rtl="0">
              <a:lnSpc>
                <a:spcPct val="100000"/>
              </a:lnSpc>
              <a:spcBef>
                <a:spcPts val="0"/>
              </a:spcBef>
              <a:spcAft>
                <a:spcPts val="0"/>
              </a:spcAft>
              <a:buSzPts val="1800"/>
              <a:buChar char="●"/>
            </a:pPr>
            <a:r>
              <a:rPr lang="en" sz="1800" dirty="0">
                <a:solidFill>
                  <a:schemeClr val="dk1"/>
                </a:solidFill>
              </a:rPr>
              <a:t>Method: assembled, disassembled</a:t>
            </a:r>
            <a:endParaRPr sz="1800" dirty="0">
              <a:solidFill>
                <a:schemeClr val="dk1"/>
              </a:solidFill>
            </a:endParaRPr>
          </a:p>
          <a:p>
            <a:pPr marL="457200" marR="0" lvl="0" indent="-342900" algn="l" rtl="0">
              <a:lnSpc>
                <a:spcPct val="100000"/>
              </a:lnSpc>
              <a:spcBef>
                <a:spcPts val="0"/>
              </a:spcBef>
              <a:spcAft>
                <a:spcPts val="0"/>
              </a:spcAft>
              <a:buSzPts val="1800"/>
              <a:buChar char="●"/>
            </a:pPr>
            <a:r>
              <a:rPr lang="en" sz="1800" dirty="0">
                <a:solidFill>
                  <a:schemeClr val="dk1"/>
                </a:solidFill>
              </a:rPr>
              <a:t>Love of Lego: no, yes</a:t>
            </a:r>
            <a:endParaRPr sz="1800" dirty="0">
              <a:solidFill>
                <a:schemeClr val="dk1"/>
              </a:solidFill>
            </a:endParaRPr>
          </a:p>
          <a:p>
            <a:pPr marL="0" lvl="0" indent="0" rtl="0">
              <a:spcBef>
                <a:spcPts val="0"/>
              </a:spcBef>
              <a:spcAft>
                <a:spcPts val="0"/>
              </a:spcAft>
              <a:buNone/>
            </a:pPr>
            <a:endParaRPr sz="1800" dirty="0"/>
          </a:p>
          <a:p>
            <a:pPr marL="0" lvl="0" indent="0" rtl="0">
              <a:spcBef>
                <a:spcPts val="0"/>
              </a:spcBef>
              <a:spcAft>
                <a:spcPts val="0"/>
              </a:spcAft>
              <a:buNone/>
            </a:pPr>
            <a:r>
              <a:rPr lang="en" sz="2400" dirty="0"/>
              <a:t>Combinations</a:t>
            </a:r>
            <a:endParaRPr sz="2400" dirty="0"/>
          </a:p>
          <a:p>
            <a:pPr marL="0" lvl="0" indent="0">
              <a:spcBef>
                <a:spcPts val="0"/>
              </a:spcBef>
              <a:spcAft>
                <a:spcPts val="0"/>
              </a:spcAft>
              <a:buNone/>
            </a:pPr>
            <a:endParaRPr dirty="0"/>
          </a:p>
          <a:p>
            <a:pPr marL="0" lvl="0" indent="0" rtl="0">
              <a:spcBef>
                <a:spcPts val="0"/>
              </a:spcBef>
              <a:spcAft>
                <a:spcPts val="0"/>
              </a:spcAft>
              <a:buNone/>
            </a:pPr>
            <a:endParaRPr dirty="0"/>
          </a:p>
        </p:txBody>
      </p:sp>
      <p:pic>
        <p:nvPicPr>
          <p:cNvPr id="5401" name="Shape 5401"/>
          <p:cNvPicPr preferRelativeResize="0"/>
          <p:nvPr/>
        </p:nvPicPr>
        <p:blipFill rotWithShape="1">
          <a:blip r:embed="rId3">
            <a:alphaModFix/>
          </a:blip>
          <a:srcRect l="4419" t="5841" r="4455" b="3025"/>
          <a:stretch/>
        </p:blipFill>
        <p:spPr>
          <a:xfrm>
            <a:off x="6027375" y="2275275"/>
            <a:ext cx="2922050" cy="2492000"/>
          </a:xfrm>
          <a:prstGeom prst="rect">
            <a:avLst/>
          </a:prstGeom>
          <a:noFill/>
          <a:ln>
            <a:noFill/>
          </a:ln>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6000" y="2934393"/>
            <a:ext cx="5631375" cy="183287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406"/>
        <p:cNvGrpSpPr/>
        <p:nvPr/>
      </p:nvGrpSpPr>
      <p:grpSpPr>
        <a:xfrm>
          <a:off x="0" y="0"/>
          <a:ext cx="0" cy="0"/>
          <a:chOff x="0" y="0"/>
          <a:chExt cx="0" cy="0"/>
        </a:xfrm>
      </p:grpSpPr>
      <p:sp>
        <p:nvSpPr>
          <p:cNvPr id="5407" name="Shape 5407"/>
          <p:cNvSpPr txBox="1">
            <a:spLocks noGrp="1"/>
          </p:cNvSpPr>
          <p:nvPr>
            <p:ph type="sldNum" idx="12"/>
          </p:nvPr>
        </p:nvSpPr>
        <p:spPr>
          <a:xfrm>
            <a:off x="6457950" y="4767263"/>
            <a:ext cx="2057400" cy="273900"/>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 sz="1200" b="0" i="0" u="none" strike="noStrike" cap="none">
                <a:solidFill>
                  <a:srgbClr val="888888"/>
                </a:solidFill>
                <a:latin typeface="Calibri"/>
                <a:ea typeface="Calibri"/>
                <a:cs typeface="Calibri"/>
                <a:sym typeface="Calibri"/>
              </a:rPr>
              <a:t>8</a:t>
            </a:fld>
            <a:endParaRPr sz="1200" b="0" i="0" u="none" strike="noStrike" cap="none">
              <a:solidFill>
                <a:srgbClr val="888888"/>
              </a:solidFill>
              <a:latin typeface="Calibri"/>
              <a:ea typeface="Calibri"/>
              <a:cs typeface="Calibri"/>
              <a:sym typeface="Calibri"/>
            </a:endParaRPr>
          </a:p>
        </p:txBody>
      </p:sp>
      <p:sp>
        <p:nvSpPr>
          <p:cNvPr id="5408" name="Shape 5408"/>
          <p:cNvSpPr txBox="1"/>
          <p:nvPr/>
        </p:nvSpPr>
        <p:spPr>
          <a:xfrm>
            <a:off x="405200" y="372125"/>
            <a:ext cx="6995700" cy="13155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sz="2400"/>
              <a:t>Main effect for gender(A)</a:t>
            </a:r>
            <a:endParaRPr sz="2400"/>
          </a:p>
          <a:p>
            <a:pPr marL="0" lvl="0" indent="0">
              <a:spcBef>
                <a:spcPts val="0"/>
              </a:spcBef>
              <a:spcAft>
                <a:spcPts val="0"/>
              </a:spcAft>
              <a:buNone/>
            </a:pPr>
            <a:endParaRPr sz="2400"/>
          </a:p>
          <a:p>
            <a:pPr marL="0" lvl="0" indent="0">
              <a:spcBef>
                <a:spcPts val="0"/>
              </a:spcBef>
              <a:spcAft>
                <a:spcPts val="0"/>
              </a:spcAft>
              <a:buNone/>
            </a:pPr>
            <a:r>
              <a:rPr lang="en" sz="1800"/>
              <a:t>A = (a+ab+ac+abc)/4n-((1)+b+c+bc)/4n = -0.85</a:t>
            </a:r>
            <a:endParaRPr sz="1800"/>
          </a:p>
          <a:p>
            <a:pPr marL="0" lvl="0" indent="0">
              <a:spcBef>
                <a:spcPts val="0"/>
              </a:spcBef>
              <a:spcAft>
                <a:spcPts val="0"/>
              </a:spcAft>
              <a:buNone/>
            </a:pPr>
            <a:endParaRPr sz="1800"/>
          </a:p>
        </p:txBody>
      </p:sp>
      <p:pic>
        <p:nvPicPr>
          <p:cNvPr id="5409" name="Shape 5409"/>
          <p:cNvPicPr preferRelativeResize="0"/>
          <p:nvPr/>
        </p:nvPicPr>
        <p:blipFill>
          <a:blip r:embed="rId3">
            <a:alphaModFix/>
          </a:blip>
          <a:stretch>
            <a:fillRect/>
          </a:stretch>
        </p:blipFill>
        <p:spPr>
          <a:xfrm>
            <a:off x="897369" y="1929975"/>
            <a:ext cx="931950" cy="2235125"/>
          </a:xfrm>
          <a:prstGeom prst="rect">
            <a:avLst/>
          </a:prstGeom>
          <a:noFill/>
          <a:ln>
            <a:noFill/>
          </a:ln>
        </p:spPr>
      </p:pic>
      <p:sp>
        <p:nvSpPr>
          <p:cNvPr id="5410" name="Shape 5410"/>
          <p:cNvSpPr txBox="1"/>
          <p:nvPr/>
        </p:nvSpPr>
        <p:spPr>
          <a:xfrm>
            <a:off x="2666000" y="1992775"/>
            <a:ext cx="3859800" cy="21096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Clr>
                <a:schemeClr val="dk1"/>
              </a:buClr>
              <a:buSzPts val="1100"/>
              <a:buFont typeface="Arial"/>
              <a:buNone/>
            </a:pPr>
            <a:r>
              <a:rPr lang="en" sz="1800">
                <a:solidFill>
                  <a:schemeClr val="dk1"/>
                </a:solidFill>
              </a:rPr>
              <a:t>This means, that motivation decreases, so in our experiment females are more motivated than males.</a:t>
            </a:r>
            <a:endParaRPr sz="1800">
              <a:solidFill>
                <a:schemeClr val="dk1"/>
              </a:solidFill>
            </a:endParaRPr>
          </a:p>
          <a:p>
            <a:pPr marL="0" lvl="0" indent="0">
              <a:spcBef>
                <a:spcPts val="0"/>
              </a:spcBef>
              <a:spcAft>
                <a:spcPts val="0"/>
              </a:spcAft>
              <a:buNone/>
            </a:pPr>
            <a:endParaRPr/>
          </a:p>
        </p:txBody>
      </p:sp>
      <p:pic>
        <p:nvPicPr>
          <p:cNvPr id="5411" name="Shape 5411"/>
          <p:cNvPicPr preferRelativeResize="0"/>
          <p:nvPr/>
        </p:nvPicPr>
        <p:blipFill>
          <a:blip r:embed="rId4">
            <a:alphaModFix/>
          </a:blip>
          <a:stretch>
            <a:fillRect/>
          </a:stretch>
        </p:blipFill>
        <p:spPr>
          <a:xfrm>
            <a:off x="7030150" y="1885050"/>
            <a:ext cx="1046950" cy="228004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415"/>
        <p:cNvGrpSpPr/>
        <p:nvPr/>
      </p:nvGrpSpPr>
      <p:grpSpPr>
        <a:xfrm>
          <a:off x="0" y="0"/>
          <a:ext cx="0" cy="0"/>
          <a:chOff x="0" y="0"/>
          <a:chExt cx="0" cy="0"/>
        </a:xfrm>
      </p:grpSpPr>
      <p:pic>
        <p:nvPicPr>
          <p:cNvPr id="5416" name="Shape 5416"/>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LEGO TEMPLAT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LEGO TEMPLATE PLAIN">
  <a:themeElements>
    <a:clrScheme name="Office Them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TITLES">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307</TotalTime>
  <Words>868</Words>
  <Application>Microsoft Office PowerPoint</Application>
  <PresentationFormat>On-screen Show (16:9)</PresentationFormat>
  <Paragraphs>106</Paragraphs>
  <Slides>19</Slides>
  <Notes>19</Notes>
  <HiddenSlides>0</HiddenSlides>
  <MMClips>0</MMClips>
  <ScaleCrop>false</ScaleCrop>
  <HeadingPairs>
    <vt:vector size="6" baseType="variant">
      <vt:variant>
        <vt:lpstr>Fonts Used</vt:lpstr>
      </vt:variant>
      <vt:variant>
        <vt:i4>3</vt:i4>
      </vt:variant>
      <vt:variant>
        <vt:lpstr>Theme</vt:lpstr>
      </vt:variant>
      <vt:variant>
        <vt:i4>4</vt:i4>
      </vt:variant>
      <vt:variant>
        <vt:lpstr>Slide Titles</vt:lpstr>
      </vt:variant>
      <vt:variant>
        <vt:i4>19</vt:i4>
      </vt:variant>
    </vt:vector>
  </HeadingPairs>
  <TitlesOfParts>
    <vt:vector size="26" baseType="lpstr">
      <vt:lpstr>Arial</vt:lpstr>
      <vt:lpstr>Calibri</vt:lpstr>
      <vt:lpstr>Courier New</vt:lpstr>
      <vt:lpstr>Simple Light</vt:lpstr>
      <vt:lpstr>LEGO TEMPLATE</vt:lpstr>
      <vt:lpstr>LEGO TEMPLATE PLAIN</vt:lpstr>
      <vt:lpstr>TITLES</vt:lpstr>
      <vt:lpstr>PowerPoint Presentation</vt:lpstr>
      <vt:lpstr>PowerPoint Presentation</vt:lpstr>
      <vt:lpstr>Prehistory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Checking normality</vt:lpstr>
      <vt:lpstr>PowerPoint Presentation</vt:lpstr>
      <vt:lpstr>PowerPoint Presentation</vt:lpstr>
      <vt:lpstr>PowerPoint Presentation</vt:lpstr>
      <vt:lpstr>Thank        You!</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Dell</cp:lastModifiedBy>
  <cp:revision>6</cp:revision>
  <dcterms:modified xsi:type="dcterms:W3CDTF">2018-05-13T08:29:09Z</dcterms:modified>
</cp:coreProperties>
</file>